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31"/>
  </p:notesMasterIdLst>
  <p:handoutMasterIdLst>
    <p:handoutMasterId r:id="rId32"/>
  </p:handoutMasterIdLst>
  <p:sldIdLst>
    <p:sldId id="256" r:id="rId2"/>
    <p:sldId id="312" r:id="rId3"/>
    <p:sldId id="405" r:id="rId4"/>
    <p:sldId id="369" r:id="rId5"/>
    <p:sldId id="400" r:id="rId6"/>
    <p:sldId id="371" r:id="rId7"/>
    <p:sldId id="406" r:id="rId8"/>
    <p:sldId id="404" r:id="rId9"/>
    <p:sldId id="407" r:id="rId10"/>
    <p:sldId id="408" r:id="rId11"/>
    <p:sldId id="409" r:id="rId12"/>
    <p:sldId id="410" r:id="rId13"/>
    <p:sldId id="402" r:id="rId14"/>
    <p:sldId id="377" r:id="rId15"/>
    <p:sldId id="412" r:id="rId16"/>
    <p:sldId id="368" r:id="rId17"/>
    <p:sldId id="386" r:id="rId18"/>
    <p:sldId id="390" r:id="rId19"/>
    <p:sldId id="339" r:id="rId20"/>
    <p:sldId id="394" r:id="rId21"/>
    <p:sldId id="413" r:id="rId22"/>
    <p:sldId id="380" r:id="rId23"/>
    <p:sldId id="382" r:id="rId24"/>
    <p:sldId id="396" r:id="rId25"/>
    <p:sldId id="383" r:id="rId26"/>
    <p:sldId id="411" r:id="rId27"/>
    <p:sldId id="385" r:id="rId28"/>
    <p:sldId id="399" r:id="rId29"/>
    <p:sldId id="397" r:id="rId30"/>
  </p:sldIdLst>
  <p:sldSz cx="9144000" cy="6858000" type="screen4x3"/>
  <p:notesSz cx="7010400" cy="9271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128C26-5B53-4E09-99CB-E5DEBF90AE0F}" v="5" dt="2024-09-24T19:48:24.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57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Hicks" userId="2a9c3490-a0fe-4ef6-8741-87d0533be1c9" providerId="ADAL" clId="{16F11257-237D-47C9-B655-CFD552BA5D91}"/>
    <pc:docChg chg="undo custSel addSld delSld modSld sldOrd">
      <pc:chgData name="Karen Hicks" userId="2a9c3490-a0fe-4ef6-8741-87d0533be1c9" providerId="ADAL" clId="{16F11257-237D-47C9-B655-CFD552BA5D91}" dt="2024-08-23T18:27:46.316" v="12599" actId="20577"/>
      <pc:docMkLst>
        <pc:docMk/>
      </pc:docMkLst>
      <pc:sldChg chg="addSp delSp modSp mod">
        <pc:chgData name="Karen Hicks" userId="2a9c3490-a0fe-4ef6-8741-87d0533be1c9" providerId="ADAL" clId="{16F11257-237D-47C9-B655-CFD552BA5D91}" dt="2024-08-19T18:02:47.998" v="5291" actId="20577"/>
        <pc:sldMkLst>
          <pc:docMk/>
          <pc:sldMk cId="0" sldId="256"/>
        </pc:sldMkLst>
        <pc:spChg chg="mod">
          <ac:chgData name="Karen Hicks" userId="2a9c3490-a0fe-4ef6-8741-87d0533be1c9" providerId="ADAL" clId="{16F11257-237D-47C9-B655-CFD552BA5D91}" dt="2024-08-19T18:02:47.998" v="5291" actId="20577"/>
          <ac:spMkLst>
            <pc:docMk/>
            <pc:sldMk cId="0" sldId="256"/>
            <ac:spMk id="2050" creationId="{448E1F51-C313-4213-B053-AAA3CEA0B26A}"/>
          </ac:spMkLst>
        </pc:spChg>
        <pc:picChg chg="add del mod">
          <ac:chgData name="Karen Hicks" userId="2a9c3490-a0fe-4ef6-8741-87d0533be1c9" providerId="ADAL" clId="{16F11257-237D-47C9-B655-CFD552BA5D91}" dt="2024-08-19T15:42:53.416" v="250" actId="21"/>
          <ac:picMkLst>
            <pc:docMk/>
            <pc:sldMk cId="0" sldId="256"/>
            <ac:picMk id="1026" creationId="{C171DC84-F9D4-032E-C11C-C97E77B786F5}"/>
          </ac:picMkLst>
        </pc:picChg>
        <pc:picChg chg="add mod">
          <ac:chgData name="Karen Hicks" userId="2a9c3490-a0fe-4ef6-8741-87d0533be1c9" providerId="ADAL" clId="{16F11257-237D-47C9-B655-CFD552BA5D91}" dt="2024-08-19T15:43:45.256" v="255" actId="1076"/>
          <ac:picMkLst>
            <pc:docMk/>
            <pc:sldMk cId="0" sldId="256"/>
            <ac:picMk id="1028" creationId="{3D1B5D74-3660-E962-1089-3E818DDCA35F}"/>
          </ac:picMkLst>
        </pc:picChg>
        <pc:picChg chg="del">
          <ac:chgData name="Karen Hicks" userId="2a9c3490-a0fe-4ef6-8741-87d0533be1c9" providerId="ADAL" clId="{16F11257-237D-47C9-B655-CFD552BA5D91}" dt="2024-08-19T15:40:17.504" v="35" actId="478"/>
          <ac:picMkLst>
            <pc:docMk/>
            <pc:sldMk cId="0" sldId="256"/>
            <ac:picMk id="7172" creationId="{00000000-0000-0000-0000-000000000000}"/>
          </ac:picMkLst>
        </pc:picChg>
        <pc:picChg chg="del">
          <ac:chgData name="Karen Hicks" userId="2a9c3490-a0fe-4ef6-8741-87d0533be1c9" providerId="ADAL" clId="{16F11257-237D-47C9-B655-CFD552BA5D91}" dt="2024-08-19T15:40:15.661" v="34" actId="478"/>
          <ac:picMkLst>
            <pc:docMk/>
            <pc:sldMk cId="0" sldId="256"/>
            <ac:picMk id="7173" creationId="{00000000-0000-0000-0000-000000000000}"/>
          </ac:picMkLst>
        </pc:picChg>
      </pc:sldChg>
      <pc:sldChg chg="modSp mod">
        <pc:chgData name="Karen Hicks" userId="2a9c3490-a0fe-4ef6-8741-87d0533be1c9" providerId="ADAL" clId="{16F11257-237D-47C9-B655-CFD552BA5D91}" dt="2024-08-23T18:26:05.920" v="12573" actId="20577"/>
        <pc:sldMkLst>
          <pc:docMk/>
          <pc:sldMk cId="0" sldId="312"/>
        </pc:sldMkLst>
        <pc:spChg chg="mod">
          <ac:chgData name="Karen Hicks" userId="2a9c3490-a0fe-4ef6-8741-87d0533be1c9" providerId="ADAL" clId="{16F11257-237D-47C9-B655-CFD552BA5D91}" dt="2024-08-23T18:26:05.920" v="12573" actId="20577"/>
          <ac:spMkLst>
            <pc:docMk/>
            <pc:sldMk cId="0" sldId="312"/>
            <ac:spMk id="3" creationId="{816573BF-903F-41CF-9098-812B93EF3857}"/>
          </ac:spMkLst>
        </pc:spChg>
        <pc:spChg chg="mod">
          <ac:chgData name="Karen Hicks" userId="2a9c3490-a0fe-4ef6-8741-87d0533be1c9" providerId="ADAL" clId="{16F11257-237D-47C9-B655-CFD552BA5D91}" dt="2024-08-23T18:26:01.053" v="12568" actId="20577"/>
          <ac:spMkLst>
            <pc:docMk/>
            <pc:sldMk cId="0" sldId="312"/>
            <ac:spMk id="9218" creationId="{00000000-0000-0000-0000-000000000000}"/>
          </ac:spMkLst>
        </pc:spChg>
      </pc:sldChg>
      <pc:sldChg chg="modSp mod">
        <pc:chgData name="Karen Hicks" userId="2a9c3490-a0fe-4ef6-8741-87d0533be1c9" providerId="ADAL" clId="{16F11257-237D-47C9-B655-CFD552BA5D91}" dt="2024-08-21T19:52:15.656" v="11929" actId="2711"/>
        <pc:sldMkLst>
          <pc:docMk/>
          <pc:sldMk cId="0" sldId="339"/>
        </pc:sldMkLst>
        <pc:spChg chg="mod">
          <ac:chgData name="Karen Hicks" userId="2a9c3490-a0fe-4ef6-8741-87d0533be1c9" providerId="ADAL" clId="{16F11257-237D-47C9-B655-CFD552BA5D91}" dt="2024-08-19T17:54:59.431" v="5012" actId="5793"/>
          <ac:spMkLst>
            <pc:docMk/>
            <pc:sldMk cId="0" sldId="339"/>
            <ac:spMk id="4" creationId="{00000000-0000-0000-0000-000000000000}"/>
          </ac:spMkLst>
        </pc:spChg>
        <pc:spChg chg="mod">
          <ac:chgData name="Karen Hicks" userId="2a9c3490-a0fe-4ef6-8741-87d0533be1c9" providerId="ADAL" clId="{16F11257-237D-47C9-B655-CFD552BA5D91}" dt="2024-08-21T19:52:15.656" v="11929" actId="2711"/>
          <ac:spMkLst>
            <pc:docMk/>
            <pc:sldMk cId="0" sldId="339"/>
            <ac:spMk id="29698" creationId="{00000000-0000-0000-0000-000000000000}"/>
          </ac:spMkLst>
        </pc:spChg>
      </pc:sldChg>
      <pc:sldChg chg="modSp del mod">
        <pc:chgData name="Karen Hicks" userId="2a9c3490-a0fe-4ef6-8741-87d0533be1c9" providerId="ADAL" clId="{16F11257-237D-47C9-B655-CFD552BA5D91}" dt="2024-08-19T18:30:49.701" v="6371" actId="2696"/>
        <pc:sldMkLst>
          <pc:docMk/>
          <pc:sldMk cId="0" sldId="360"/>
        </pc:sldMkLst>
        <pc:spChg chg="mod">
          <ac:chgData name="Karen Hicks" userId="2a9c3490-a0fe-4ef6-8741-87d0533be1c9" providerId="ADAL" clId="{16F11257-237D-47C9-B655-CFD552BA5D91}" dt="2024-08-19T18:01:31.325" v="5276" actId="13926"/>
          <ac:spMkLst>
            <pc:docMk/>
            <pc:sldMk cId="0" sldId="360"/>
            <ac:spMk id="27650" creationId="{00000000-0000-0000-0000-000000000000}"/>
          </ac:spMkLst>
        </pc:spChg>
      </pc:sldChg>
      <pc:sldChg chg="del">
        <pc:chgData name="Karen Hicks" userId="2a9c3490-a0fe-4ef6-8741-87d0533be1c9" providerId="ADAL" clId="{16F11257-237D-47C9-B655-CFD552BA5D91}" dt="2024-08-21T19:57:23.058" v="12058" actId="2696"/>
        <pc:sldMkLst>
          <pc:docMk/>
          <pc:sldMk cId="0" sldId="362"/>
        </pc:sldMkLst>
      </pc:sldChg>
      <pc:sldChg chg="del">
        <pc:chgData name="Karen Hicks" userId="2a9c3490-a0fe-4ef6-8741-87d0533be1c9" providerId="ADAL" clId="{16F11257-237D-47C9-B655-CFD552BA5D91}" dt="2024-08-21T19:40:04.058" v="11766" actId="2696"/>
        <pc:sldMkLst>
          <pc:docMk/>
          <pc:sldMk cId="0" sldId="363"/>
        </pc:sldMkLst>
      </pc:sldChg>
      <pc:sldChg chg="modSp mod">
        <pc:chgData name="Karen Hicks" userId="2a9c3490-a0fe-4ef6-8741-87d0533be1c9" providerId="ADAL" clId="{16F11257-237D-47C9-B655-CFD552BA5D91}" dt="2024-08-19T19:38:06.783" v="9801" actId="2711"/>
        <pc:sldMkLst>
          <pc:docMk/>
          <pc:sldMk cId="0" sldId="368"/>
        </pc:sldMkLst>
        <pc:spChg chg="mod">
          <ac:chgData name="Karen Hicks" userId="2a9c3490-a0fe-4ef6-8741-87d0533be1c9" providerId="ADAL" clId="{16F11257-237D-47C9-B655-CFD552BA5D91}" dt="2024-08-19T19:38:06.783" v="9801" actId="2711"/>
          <ac:spMkLst>
            <pc:docMk/>
            <pc:sldMk cId="0" sldId="368"/>
            <ac:spMk id="3" creationId="{83E07145-C2C0-4DAB-BB67-905898467369}"/>
          </ac:spMkLst>
        </pc:spChg>
        <pc:spChg chg="mod">
          <ac:chgData name="Karen Hicks" userId="2a9c3490-a0fe-4ef6-8741-87d0533be1c9" providerId="ADAL" clId="{16F11257-237D-47C9-B655-CFD552BA5D91}" dt="2024-08-19T17:32:49.144" v="3594" actId="122"/>
          <ac:spMkLst>
            <pc:docMk/>
            <pc:sldMk cId="0" sldId="368"/>
            <ac:spMk id="28674" creationId="{00000000-0000-0000-0000-000000000000}"/>
          </ac:spMkLst>
        </pc:spChg>
      </pc:sldChg>
      <pc:sldChg chg="modSp mod">
        <pc:chgData name="Karen Hicks" userId="2a9c3490-a0fe-4ef6-8741-87d0533be1c9" providerId="ADAL" clId="{16F11257-237D-47C9-B655-CFD552BA5D91}" dt="2024-08-21T20:00:50.853" v="12171" actId="255"/>
        <pc:sldMkLst>
          <pc:docMk/>
          <pc:sldMk cId="0" sldId="369"/>
        </pc:sldMkLst>
        <pc:spChg chg="mod">
          <ac:chgData name="Karen Hicks" userId="2a9c3490-a0fe-4ef6-8741-87d0533be1c9" providerId="ADAL" clId="{16F11257-237D-47C9-B655-CFD552BA5D91}" dt="2024-08-21T20:00:50.853" v="12171" actId="255"/>
          <ac:spMkLst>
            <pc:docMk/>
            <pc:sldMk cId="0" sldId="369"/>
            <ac:spMk id="10243" creationId="{00000000-0000-0000-0000-000000000000}"/>
          </ac:spMkLst>
        </pc:spChg>
      </pc:sldChg>
      <pc:sldChg chg="modSp mod">
        <pc:chgData name="Karen Hicks" userId="2a9c3490-a0fe-4ef6-8741-87d0533be1c9" providerId="ADAL" clId="{16F11257-237D-47C9-B655-CFD552BA5D91}" dt="2024-08-23T18:00:00.658" v="12203" actId="255"/>
        <pc:sldMkLst>
          <pc:docMk/>
          <pc:sldMk cId="0" sldId="371"/>
        </pc:sldMkLst>
        <pc:spChg chg="mod">
          <ac:chgData name="Karen Hicks" userId="2a9c3490-a0fe-4ef6-8741-87d0533be1c9" providerId="ADAL" clId="{16F11257-237D-47C9-B655-CFD552BA5D91}" dt="2024-08-19T18:01:57.799" v="5290" actId="5793"/>
          <ac:spMkLst>
            <pc:docMk/>
            <pc:sldMk cId="0" sldId="371"/>
            <ac:spMk id="11266" creationId="{00000000-0000-0000-0000-000000000000}"/>
          </ac:spMkLst>
        </pc:spChg>
        <pc:spChg chg="mod">
          <ac:chgData name="Karen Hicks" userId="2a9c3490-a0fe-4ef6-8741-87d0533be1c9" providerId="ADAL" clId="{16F11257-237D-47C9-B655-CFD552BA5D91}" dt="2024-08-23T18:00:00.658" v="12203" actId="255"/>
          <ac:spMkLst>
            <pc:docMk/>
            <pc:sldMk cId="0" sldId="371"/>
            <ac:spMk id="11267" creationId="{00000000-0000-0000-0000-000000000000}"/>
          </ac:spMkLst>
        </pc:spChg>
      </pc:sldChg>
      <pc:sldChg chg="modSp mod ord">
        <pc:chgData name="Karen Hicks" userId="2a9c3490-a0fe-4ef6-8741-87d0533be1c9" providerId="ADAL" clId="{16F11257-237D-47C9-B655-CFD552BA5D91}" dt="2024-08-23T18:05:37.095" v="12399" actId="113"/>
        <pc:sldMkLst>
          <pc:docMk/>
          <pc:sldMk cId="0" sldId="377"/>
        </pc:sldMkLst>
        <pc:spChg chg="mod">
          <ac:chgData name="Karen Hicks" userId="2a9c3490-a0fe-4ef6-8741-87d0533be1c9" providerId="ADAL" clId="{16F11257-237D-47C9-B655-CFD552BA5D91}" dt="2024-08-23T18:05:37.095" v="12399" actId="113"/>
          <ac:spMkLst>
            <pc:docMk/>
            <pc:sldMk cId="0" sldId="377"/>
            <ac:spMk id="3" creationId="{00000000-0000-0000-0000-000000000000}"/>
          </ac:spMkLst>
        </pc:spChg>
        <pc:spChg chg="mod">
          <ac:chgData name="Karen Hicks" userId="2a9c3490-a0fe-4ef6-8741-87d0533be1c9" providerId="ADAL" clId="{16F11257-237D-47C9-B655-CFD552BA5D91}" dt="2024-08-21T13:45:11.928" v="11138" actId="255"/>
          <ac:spMkLst>
            <pc:docMk/>
            <pc:sldMk cId="0" sldId="377"/>
            <ac:spMk id="24578" creationId="{00000000-0000-0000-0000-000000000000}"/>
          </ac:spMkLst>
        </pc:spChg>
      </pc:sldChg>
      <pc:sldChg chg="modSp mod">
        <pc:chgData name="Karen Hicks" userId="2a9c3490-a0fe-4ef6-8741-87d0533be1c9" providerId="ADAL" clId="{16F11257-237D-47C9-B655-CFD552BA5D91}" dt="2024-08-21T19:56:51.077" v="12056" actId="20577"/>
        <pc:sldMkLst>
          <pc:docMk/>
          <pc:sldMk cId="3635175612" sldId="380"/>
        </pc:sldMkLst>
        <pc:spChg chg="mod">
          <ac:chgData name="Karen Hicks" userId="2a9c3490-a0fe-4ef6-8741-87d0533be1c9" providerId="ADAL" clId="{16F11257-237D-47C9-B655-CFD552BA5D91}" dt="2024-08-21T19:56:51.077" v="12056" actId="20577"/>
          <ac:spMkLst>
            <pc:docMk/>
            <pc:sldMk cId="3635175612" sldId="380"/>
            <ac:spMk id="2" creationId="{3A9D4AEE-C29D-4AE0-A368-974C00BEDF09}"/>
          </ac:spMkLst>
        </pc:spChg>
        <pc:spChg chg="mod">
          <ac:chgData name="Karen Hicks" userId="2a9c3490-a0fe-4ef6-8741-87d0533be1c9" providerId="ADAL" clId="{16F11257-237D-47C9-B655-CFD552BA5D91}" dt="2024-08-19T18:09:26.435" v="5388" actId="20577"/>
          <ac:spMkLst>
            <pc:docMk/>
            <pc:sldMk cId="3635175612" sldId="380"/>
            <ac:spMk id="5" creationId="{9186159D-3964-CF2B-DC02-E33BBFD4803E}"/>
          </ac:spMkLst>
        </pc:spChg>
      </pc:sldChg>
      <pc:sldChg chg="modSp mod">
        <pc:chgData name="Karen Hicks" userId="2a9c3490-a0fe-4ef6-8741-87d0533be1c9" providerId="ADAL" clId="{16F11257-237D-47C9-B655-CFD552BA5D91}" dt="2024-08-21T19:44:04.911" v="11802" actId="20577"/>
        <pc:sldMkLst>
          <pc:docMk/>
          <pc:sldMk cId="1684438590" sldId="382"/>
        </pc:sldMkLst>
        <pc:spChg chg="mod">
          <ac:chgData name="Karen Hicks" userId="2a9c3490-a0fe-4ef6-8741-87d0533be1c9" providerId="ADAL" clId="{16F11257-237D-47C9-B655-CFD552BA5D91}" dt="2024-08-19T18:09:49.680" v="5454" actId="122"/>
          <ac:spMkLst>
            <pc:docMk/>
            <pc:sldMk cId="1684438590" sldId="382"/>
            <ac:spMk id="13314" creationId="{00000000-0000-0000-0000-000000000000}"/>
          </ac:spMkLst>
        </pc:spChg>
        <pc:spChg chg="mod">
          <ac:chgData name="Karen Hicks" userId="2a9c3490-a0fe-4ef6-8741-87d0533be1c9" providerId="ADAL" clId="{16F11257-237D-47C9-B655-CFD552BA5D91}" dt="2024-08-21T19:44:04.911" v="11802" actId="20577"/>
          <ac:spMkLst>
            <pc:docMk/>
            <pc:sldMk cId="1684438590" sldId="382"/>
            <ac:spMk id="13315" creationId="{00000000-0000-0000-0000-000000000000}"/>
          </ac:spMkLst>
        </pc:spChg>
      </pc:sldChg>
      <pc:sldChg chg="modSp mod">
        <pc:chgData name="Karen Hicks" userId="2a9c3490-a0fe-4ef6-8741-87d0533be1c9" providerId="ADAL" clId="{16F11257-237D-47C9-B655-CFD552BA5D91}" dt="2024-08-19T19:41:45.692" v="9814" actId="255"/>
        <pc:sldMkLst>
          <pc:docMk/>
          <pc:sldMk cId="1189078256" sldId="383"/>
        </pc:sldMkLst>
        <pc:spChg chg="mod">
          <ac:chgData name="Karen Hicks" userId="2a9c3490-a0fe-4ef6-8741-87d0533be1c9" providerId="ADAL" clId="{16F11257-237D-47C9-B655-CFD552BA5D91}" dt="2024-08-19T19:24:19.749" v="8827" actId="20577"/>
          <ac:spMkLst>
            <pc:docMk/>
            <pc:sldMk cId="1189078256" sldId="383"/>
            <ac:spMk id="13314" creationId="{00000000-0000-0000-0000-000000000000}"/>
          </ac:spMkLst>
        </pc:spChg>
        <pc:spChg chg="mod">
          <ac:chgData name="Karen Hicks" userId="2a9c3490-a0fe-4ef6-8741-87d0533be1c9" providerId="ADAL" clId="{16F11257-237D-47C9-B655-CFD552BA5D91}" dt="2024-08-19T19:41:45.692" v="9814" actId="255"/>
          <ac:spMkLst>
            <pc:docMk/>
            <pc:sldMk cId="1189078256" sldId="383"/>
            <ac:spMk id="13315" creationId="{00000000-0000-0000-0000-000000000000}"/>
          </ac:spMkLst>
        </pc:spChg>
      </pc:sldChg>
      <pc:sldChg chg="addSp delSp modSp mod">
        <pc:chgData name="Karen Hicks" userId="2a9c3490-a0fe-4ef6-8741-87d0533be1c9" providerId="ADAL" clId="{16F11257-237D-47C9-B655-CFD552BA5D91}" dt="2024-08-19T19:55:29.194" v="10040" actId="255"/>
        <pc:sldMkLst>
          <pc:docMk/>
          <pc:sldMk cId="4120181608" sldId="385"/>
        </pc:sldMkLst>
        <pc:spChg chg="mod">
          <ac:chgData name="Karen Hicks" userId="2a9c3490-a0fe-4ef6-8741-87d0533be1c9" providerId="ADAL" clId="{16F11257-237D-47C9-B655-CFD552BA5D91}" dt="2024-08-19T19:33:53.380" v="9760" actId="122"/>
          <ac:spMkLst>
            <pc:docMk/>
            <pc:sldMk cId="4120181608" sldId="385"/>
            <ac:spMk id="13314" creationId="{00000000-0000-0000-0000-000000000000}"/>
          </ac:spMkLst>
        </pc:spChg>
        <pc:spChg chg="mod">
          <ac:chgData name="Karen Hicks" userId="2a9c3490-a0fe-4ef6-8741-87d0533be1c9" providerId="ADAL" clId="{16F11257-237D-47C9-B655-CFD552BA5D91}" dt="2024-08-19T19:55:29.194" v="10040" actId="255"/>
          <ac:spMkLst>
            <pc:docMk/>
            <pc:sldMk cId="4120181608" sldId="385"/>
            <ac:spMk id="13315" creationId="{00000000-0000-0000-0000-000000000000}"/>
          </ac:spMkLst>
        </pc:spChg>
        <pc:graphicFrameChg chg="add del mod modGraphic">
          <ac:chgData name="Karen Hicks" userId="2a9c3490-a0fe-4ef6-8741-87d0533be1c9" providerId="ADAL" clId="{16F11257-237D-47C9-B655-CFD552BA5D91}" dt="2024-08-19T19:35:12.902" v="9772" actId="21"/>
          <ac:graphicFrameMkLst>
            <pc:docMk/>
            <pc:sldMk cId="4120181608" sldId="385"/>
            <ac:graphicFrameMk id="2" creationId="{00000000-0000-0000-0000-000000000000}"/>
          </ac:graphicFrameMkLst>
        </pc:graphicFrameChg>
      </pc:sldChg>
      <pc:sldChg chg="modSp mod">
        <pc:chgData name="Karen Hicks" userId="2a9c3490-a0fe-4ef6-8741-87d0533be1c9" providerId="ADAL" clId="{16F11257-237D-47C9-B655-CFD552BA5D91}" dt="2024-08-19T19:38:14.210" v="9802" actId="2711"/>
        <pc:sldMkLst>
          <pc:docMk/>
          <pc:sldMk cId="492697772" sldId="386"/>
        </pc:sldMkLst>
        <pc:spChg chg="mod">
          <ac:chgData name="Karen Hicks" userId="2a9c3490-a0fe-4ef6-8741-87d0533be1c9" providerId="ADAL" clId="{16F11257-237D-47C9-B655-CFD552BA5D91}" dt="2024-08-19T17:46:39.324" v="4577" actId="255"/>
          <ac:spMkLst>
            <pc:docMk/>
            <pc:sldMk cId="492697772" sldId="386"/>
            <ac:spMk id="13314" creationId="{00000000-0000-0000-0000-000000000000}"/>
          </ac:spMkLst>
        </pc:spChg>
        <pc:spChg chg="mod">
          <ac:chgData name="Karen Hicks" userId="2a9c3490-a0fe-4ef6-8741-87d0533be1c9" providerId="ADAL" clId="{16F11257-237D-47C9-B655-CFD552BA5D91}" dt="2024-08-19T19:38:14.210" v="9802" actId="2711"/>
          <ac:spMkLst>
            <pc:docMk/>
            <pc:sldMk cId="492697772" sldId="386"/>
            <ac:spMk id="13315" creationId="{00000000-0000-0000-0000-000000000000}"/>
          </ac:spMkLst>
        </pc:spChg>
      </pc:sldChg>
      <pc:sldChg chg="modSp del mod ord">
        <pc:chgData name="Karen Hicks" userId="2a9c3490-a0fe-4ef6-8741-87d0533be1c9" providerId="ADAL" clId="{16F11257-237D-47C9-B655-CFD552BA5D91}" dt="2024-08-21T19:49:58.408" v="11849" actId="2696"/>
        <pc:sldMkLst>
          <pc:docMk/>
          <pc:sldMk cId="2400502144" sldId="387"/>
        </pc:sldMkLst>
        <pc:spChg chg="mod">
          <ac:chgData name="Karen Hicks" userId="2a9c3490-a0fe-4ef6-8741-87d0533be1c9" providerId="ADAL" clId="{16F11257-237D-47C9-B655-CFD552BA5D91}" dt="2024-08-21T13:38:59.815" v="10582" actId="20577"/>
          <ac:spMkLst>
            <pc:docMk/>
            <pc:sldMk cId="2400502144" sldId="387"/>
            <ac:spMk id="2" creationId="{3A9D4AEE-C29D-4AE0-A368-974C00BEDF09}"/>
          </ac:spMkLst>
        </pc:spChg>
      </pc:sldChg>
      <pc:sldChg chg="ord">
        <pc:chgData name="Karen Hicks" userId="2a9c3490-a0fe-4ef6-8741-87d0533be1c9" providerId="ADAL" clId="{16F11257-237D-47C9-B655-CFD552BA5D91}" dt="2024-08-21T13:51:08.130" v="11166"/>
        <pc:sldMkLst>
          <pc:docMk/>
          <pc:sldMk cId="722358260" sldId="390"/>
        </pc:sldMkLst>
      </pc:sldChg>
      <pc:sldChg chg="del">
        <pc:chgData name="Karen Hicks" userId="2a9c3490-a0fe-4ef6-8741-87d0533be1c9" providerId="ADAL" clId="{16F11257-237D-47C9-B655-CFD552BA5D91}" dt="2024-08-21T19:53:41.251" v="11930" actId="2696"/>
        <pc:sldMkLst>
          <pc:docMk/>
          <pc:sldMk cId="3568441616" sldId="391"/>
        </pc:sldMkLst>
      </pc:sldChg>
      <pc:sldChg chg="del">
        <pc:chgData name="Karen Hicks" userId="2a9c3490-a0fe-4ef6-8741-87d0533be1c9" providerId="ADAL" clId="{16F11257-237D-47C9-B655-CFD552BA5D91}" dt="2024-08-21T19:37:02.667" v="11625" actId="2696"/>
        <pc:sldMkLst>
          <pc:docMk/>
          <pc:sldMk cId="188150768" sldId="392"/>
        </pc:sldMkLst>
      </pc:sldChg>
      <pc:sldChg chg="del">
        <pc:chgData name="Karen Hicks" userId="2a9c3490-a0fe-4ef6-8741-87d0533be1c9" providerId="ADAL" clId="{16F11257-237D-47C9-B655-CFD552BA5D91}" dt="2024-08-21T19:53:47.407" v="11931" actId="2696"/>
        <pc:sldMkLst>
          <pc:docMk/>
          <pc:sldMk cId="506190324" sldId="393"/>
        </pc:sldMkLst>
      </pc:sldChg>
      <pc:sldChg chg="modSp mod ord">
        <pc:chgData name="Karen Hicks" userId="2a9c3490-a0fe-4ef6-8741-87d0533be1c9" providerId="ADAL" clId="{16F11257-237D-47C9-B655-CFD552BA5D91}" dt="2024-08-23T18:27:46.316" v="12599" actId="20577"/>
        <pc:sldMkLst>
          <pc:docMk/>
          <pc:sldMk cId="2347654706" sldId="394"/>
        </pc:sldMkLst>
        <pc:spChg chg="mod">
          <ac:chgData name="Karen Hicks" userId="2a9c3490-a0fe-4ef6-8741-87d0533be1c9" providerId="ADAL" clId="{16F11257-237D-47C9-B655-CFD552BA5D91}" dt="2024-08-23T18:27:46.316" v="12599" actId="20577"/>
          <ac:spMkLst>
            <pc:docMk/>
            <pc:sldMk cId="2347654706" sldId="394"/>
            <ac:spMk id="2" creationId="{F5A36BE6-5738-452D-92AA-EA12511AA816}"/>
          </ac:spMkLst>
        </pc:spChg>
      </pc:sldChg>
      <pc:sldChg chg="del">
        <pc:chgData name="Karen Hicks" userId="2a9c3490-a0fe-4ef6-8741-87d0533be1c9" providerId="ADAL" clId="{16F11257-237D-47C9-B655-CFD552BA5D91}" dt="2024-08-21T19:57:20.311" v="12057" actId="2696"/>
        <pc:sldMkLst>
          <pc:docMk/>
          <pc:sldMk cId="1906718786" sldId="395"/>
        </pc:sldMkLst>
      </pc:sldChg>
      <pc:sldChg chg="modSp mod">
        <pc:chgData name="Karen Hicks" userId="2a9c3490-a0fe-4ef6-8741-87d0533be1c9" providerId="ADAL" clId="{16F11257-237D-47C9-B655-CFD552BA5D91}" dt="2024-08-19T19:41:05.479" v="9812" actId="255"/>
        <pc:sldMkLst>
          <pc:docMk/>
          <pc:sldMk cId="635727421" sldId="396"/>
        </pc:sldMkLst>
        <pc:spChg chg="mod">
          <ac:chgData name="Karen Hicks" userId="2a9c3490-a0fe-4ef6-8741-87d0533be1c9" providerId="ADAL" clId="{16F11257-237D-47C9-B655-CFD552BA5D91}" dt="2024-08-19T18:14:47.819" v="5950" actId="20577"/>
          <ac:spMkLst>
            <pc:docMk/>
            <pc:sldMk cId="635727421" sldId="396"/>
            <ac:spMk id="2" creationId="{0DFB9E1E-6961-4F10-AE7C-F89C8A94DE6C}"/>
          </ac:spMkLst>
        </pc:spChg>
        <pc:spChg chg="mod">
          <ac:chgData name="Karen Hicks" userId="2a9c3490-a0fe-4ef6-8741-87d0533be1c9" providerId="ADAL" clId="{16F11257-237D-47C9-B655-CFD552BA5D91}" dt="2024-08-19T19:41:05.479" v="9812" actId="255"/>
          <ac:spMkLst>
            <pc:docMk/>
            <pc:sldMk cId="635727421" sldId="396"/>
            <ac:spMk id="3" creationId="{48D8861C-61A5-46E9-9EC7-2706B0FD4B2B}"/>
          </ac:spMkLst>
        </pc:spChg>
      </pc:sldChg>
      <pc:sldChg chg="modSp mod">
        <pc:chgData name="Karen Hicks" userId="2a9c3490-a0fe-4ef6-8741-87d0533be1c9" providerId="ADAL" clId="{16F11257-237D-47C9-B655-CFD552BA5D91}" dt="2024-08-21T19:57:54.590" v="12060" actId="122"/>
        <pc:sldMkLst>
          <pc:docMk/>
          <pc:sldMk cId="2719665166" sldId="397"/>
        </pc:sldMkLst>
        <pc:spChg chg="mod">
          <ac:chgData name="Karen Hicks" userId="2a9c3490-a0fe-4ef6-8741-87d0533be1c9" providerId="ADAL" clId="{16F11257-237D-47C9-B655-CFD552BA5D91}" dt="2024-08-21T19:57:54.590" v="12060" actId="122"/>
          <ac:spMkLst>
            <pc:docMk/>
            <pc:sldMk cId="2719665166" sldId="397"/>
            <ac:spMk id="2" creationId="{A9D3D569-6F61-484A-9546-96D04596C8B0}"/>
          </ac:spMkLst>
        </pc:spChg>
        <pc:spChg chg="mod">
          <ac:chgData name="Karen Hicks" userId="2a9c3490-a0fe-4ef6-8741-87d0533be1c9" providerId="ADAL" clId="{16F11257-237D-47C9-B655-CFD552BA5D91}" dt="2024-08-21T19:39:41.351" v="11765" actId="207"/>
          <ac:spMkLst>
            <pc:docMk/>
            <pc:sldMk cId="2719665166" sldId="397"/>
            <ac:spMk id="3" creationId="{649AC1D7-9764-4DEA-BF87-FF73F2486677}"/>
          </ac:spMkLst>
        </pc:spChg>
      </pc:sldChg>
      <pc:sldChg chg="addSp delSp modSp mod">
        <pc:chgData name="Karen Hicks" userId="2a9c3490-a0fe-4ef6-8741-87d0533be1c9" providerId="ADAL" clId="{16F11257-237D-47C9-B655-CFD552BA5D91}" dt="2024-08-21T13:36:16.573" v="10541" actId="255"/>
        <pc:sldMkLst>
          <pc:docMk/>
          <pc:sldMk cId="2860497394" sldId="399"/>
        </pc:sldMkLst>
        <pc:spChg chg="mod">
          <ac:chgData name="Karen Hicks" userId="2a9c3490-a0fe-4ef6-8741-87d0533be1c9" providerId="ADAL" clId="{16F11257-237D-47C9-B655-CFD552BA5D91}" dt="2024-08-19T19:57:08.266" v="10065" actId="255"/>
          <ac:spMkLst>
            <pc:docMk/>
            <pc:sldMk cId="2860497394" sldId="399"/>
            <ac:spMk id="2" creationId="{94A250B8-25EE-9AB0-E6E7-185CE8494422}"/>
          </ac:spMkLst>
        </pc:spChg>
        <pc:spChg chg="del mod">
          <ac:chgData name="Karen Hicks" userId="2a9c3490-a0fe-4ef6-8741-87d0533be1c9" providerId="ADAL" clId="{16F11257-237D-47C9-B655-CFD552BA5D91}" dt="2024-08-19T19:57:24.550" v="10069" actId="21"/>
          <ac:spMkLst>
            <pc:docMk/>
            <pc:sldMk cId="2860497394" sldId="399"/>
            <ac:spMk id="5" creationId="{62C5047D-0A4D-942E-ECD3-8B5D310CF8EB}"/>
          </ac:spMkLst>
        </pc:spChg>
        <pc:spChg chg="add mod">
          <ac:chgData name="Karen Hicks" userId="2a9c3490-a0fe-4ef6-8741-87d0533be1c9" providerId="ADAL" clId="{16F11257-237D-47C9-B655-CFD552BA5D91}" dt="2024-08-21T13:36:16.573" v="10541" actId="255"/>
          <ac:spMkLst>
            <pc:docMk/>
            <pc:sldMk cId="2860497394" sldId="399"/>
            <ac:spMk id="6" creationId="{CC539CD1-58A9-5BF6-694D-F281BE9ABA7C}"/>
          </ac:spMkLst>
        </pc:spChg>
        <pc:graphicFrameChg chg="del">
          <ac:chgData name="Karen Hicks" userId="2a9c3490-a0fe-4ef6-8741-87d0533be1c9" providerId="ADAL" clId="{16F11257-237D-47C9-B655-CFD552BA5D91}" dt="2024-08-19T19:55:50.568" v="10043" actId="478"/>
          <ac:graphicFrameMkLst>
            <pc:docMk/>
            <pc:sldMk cId="2860497394" sldId="399"/>
            <ac:graphicFrameMk id="4" creationId="{AB768A3C-1A4F-2793-A6C3-091F396885D4}"/>
          </ac:graphicFrameMkLst>
        </pc:graphicFrameChg>
      </pc:sldChg>
      <pc:sldChg chg="modSp mod">
        <pc:chgData name="Karen Hicks" userId="2a9c3490-a0fe-4ef6-8741-87d0533be1c9" providerId="ADAL" clId="{16F11257-237D-47C9-B655-CFD552BA5D91}" dt="2024-08-21T20:01:23.867" v="12178" actId="20577"/>
        <pc:sldMkLst>
          <pc:docMk/>
          <pc:sldMk cId="3688913166" sldId="400"/>
        </pc:sldMkLst>
        <pc:spChg chg="mod">
          <ac:chgData name="Karen Hicks" userId="2a9c3490-a0fe-4ef6-8741-87d0533be1c9" providerId="ADAL" clId="{16F11257-237D-47C9-B655-CFD552BA5D91}" dt="2024-08-21T20:01:23.867" v="12178" actId="20577"/>
          <ac:spMkLst>
            <pc:docMk/>
            <pc:sldMk cId="3688913166" sldId="400"/>
            <ac:spMk id="3" creationId="{6CC5BA0E-9E9F-EFC7-970B-D16F25B88DA0}"/>
          </ac:spMkLst>
        </pc:spChg>
      </pc:sldChg>
      <pc:sldChg chg="del">
        <pc:chgData name="Karen Hicks" userId="2a9c3490-a0fe-4ef6-8741-87d0533be1c9" providerId="ADAL" clId="{16F11257-237D-47C9-B655-CFD552BA5D91}" dt="2024-08-21T19:57:28.138" v="12059" actId="2696"/>
        <pc:sldMkLst>
          <pc:docMk/>
          <pc:sldMk cId="206325612" sldId="401"/>
        </pc:sldMkLst>
      </pc:sldChg>
      <pc:sldChg chg="modSp mod">
        <pc:chgData name="Karen Hicks" userId="2a9c3490-a0fe-4ef6-8741-87d0533be1c9" providerId="ADAL" clId="{16F11257-237D-47C9-B655-CFD552BA5D91}" dt="2024-08-19T19:37:58.897" v="9800" actId="2711"/>
        <pc:sldMkLst>
          <pc:docMk/>
          <pc:sldMk cId="1872643340" sldId="402"/>
        </pc:sldMkLst>
        <pc:spChg chg="mod">
          <ac:chgData name="Karen Hicks" userId="2a9c3490-a0fe-4ef6-8741-87d0533be1c9" providerId="ADAL" clId="{16F11257-237D-47C9-B655-CFD552BA5D91}" dt="2024-08-19T17:21:37.675" v="2718" actId="14100"/>
          <ac:spMkLst>
            <pc:docMk/>
            <pc:sldMk cId="1872643340" sldId="402"/>
            <ac:spMk id="2" creationId="{E8090669-01EE-9160-6738-BEA80FC3BB91}"/>
          </ac:spMkLst>
        </pc:spChg>
        <pc:spChg chg="mod">
          <ac:chgData name="Karen Hicks" userId="2a9c3490-a0fe-4ef6-8741-87d0533be1c9" providerId="ADAL" clId="{16F11257-237D-47C9-B655-CFD552BA5D91}" dt="2024-08-19T19:37:58.897" v="9800" actId="2711"/>
          <ac:spMkLst>
            <pc:docMk/>
            <pc:sldMk cId="1872643340" sldId="402"/>
            <ac:spMk id="3" creationId="{FEC58C31-FC86-2447-3D81-434B4478B9F9}"/>
          </ac:spMkLst>
        </pc:spChg>
      </pc:sldChg>
      <pc:sldChg chg="delSp modSp mod">
        <pc:chgData name="Karen Hicks" userId="2a9c3490-a0fe-4ef6-8741-87d0533be1c9" providerId="ADAL" clId="{16F11257-237D-47C9-B655-CFD552BA5D91}" dt="2024-08-21T19:49:39.404" v="11848" actId="20577"/>
        <pc:sldMkLst>
          <pc:docMk/>
          <pc:sldMk cId="3091440551" sldId="404"/>
        </pc:sldMkLst>
        <pc:spChg chg="mod">
          <ac:chgData name="Karen Hicks" userId="2a9c3490-a0fe-4ef6-8741-87d0533be1c9" providerId="ADAL" clId="{16F11257-237D-47C9-B655-CFD552BA5D91}" dt="2024-08-21T19:49:39.404" v="11848" actId="20577"/>
          <ac:spMkLst>
            <pc:docMk/>
            <pc:sldMk cId="3091440551" sldId="404"/>
            <ac:spMk id="2" creationId="{3A9D4AEE-C29D-4AE0-A368-974C00BEDF09}"/>
          </ac:spMkLst>
        </pc:spChg>
        <pc:spChg chg="del mod">
          <ac:chgData name="Karen Hicks" userId="2a9c3490-a0fe-4ef6-8741-87d0533be1c9" providerId="ADAL" clId="{16F11257-237D-47C9-B655-CFD552BA5D91}" dt="2024-08-21T19:48:55.872" v="11828" actId="21"/>
          <ac:spMkLst>
            <pc:docMk/>
            <pc:sldMk cId="3091440551" sldId="404"/>
            <ac:spMk id="3" creationId="{30B31F6E-F589-684C-B118-09B3F847526A}"/>
          </ac:spMkLst>
        </pc:spChg>
      </pc:sldChg>
      <pc:sldChg chg="modSp mod">
        <pc:chgData name="Karen Hicks" userId="2a9c3490-a0fe-4ef6-8741-87d0533be1c9" providerId="ADAL" clId="{16F11257-237D-47C9-B655-CFD552BA5D91}" dt="2024-08-19T15:44:26.997" v="294" actId="20577"/>
        <pc:sldMkLst>
          <pc:docMk/>
          <pc:sldMk cId="3479879565" sldId="405"/>
        </pc:sldMkLst>
        <pc:spChg chg="mod">
          <ac:chgData name="Karen Hicks" userId="2a9c3490-a0fe-4ef6-8741-87d0533be1c9" providerId="ADAL" clId="{16F11257-237D-47C9-B655-CFD552BA5D91}" dt="2024-08-19T15:44:26.997" v="294" actId="20577"/>
          <ac:spMkLst>
            <pc:docMk/>
            <pc:sldMk cId="3479879565" sldId="405"/>
            <ac:spMk id="2" creationId="{5BF29B05-1300-8749-F572-FB4C32B5C83B}"/>
          </ac:spMkLst>
        </pc:spChg>
      </pc:sldChg>
      <pc:sldChg chg="modSp new mod">
        <pc:chgData name="Karen Hicks" userId="2a9c3490-a0fe-4ef6-8741-87d0533be1c9" providerId="ADAL" clId="{16F11257-237D-47C9-B655-CFD552BA5D91}" dt="2024-08-21T13:33:15.648" v="10502" actId="14100"/>
        <pc:sldMkLst>
          <pc:docMk/>
          <pc:sldMk cId="2645447859" sldId="406"/>
        </pc:sldMkLst>
        <pc:spChg chg="mod">
          <ac:chgData name="Karen Hicks" userId="2a9c3490-a0fe-4ef6-8741-87d0533be1c9" providerId="ADAL" clId="{16F11257-237D-47C9-B655-CFD552BA5D91}" dt="2024-08-19T17:10:48.675" v="2367" actId="122"/>
          <ac:spMkLst>
            <pc:docMk/>
            <pc:sldMk cId="2645447859" sldId="406"/>
            <ac:spMk id="2" creationId="{E3501141-C688-5381-3291-4B24CC1B1927}"/>
          </ac:spMkLst>
        </pc:spChg>
        <pc:spChg chg="mod">
          <ac:chgData name="Karen Hicks" userId="2a9c3490-a0fe-4ef6-8741-87d0533be1c9" providerId="ADAL" clId="{16F11257-237D-47C9-B655-CFD552BA5D91}" dt="2024-08-21T13:33:15.648" v="10502" actId="14100"/>
          <ac:spMkLst>
            <pc:docMk/>
            <pc:sldMk cId="2645447859" sldId="406"/>
            <ac:spMk id="3" creationId="{D84F8B25-9090-C0CB-C595-C1DB5F2FF6DD}"/>
          </ac:spMkLst>
        </pc:spChg>
      </pc:sldChg>
      <pc:sldChg chg="modSp new mod">
        <pc:chgData name="Karen Hicks" userId="2a9c3490-a0fe-4ef6-8741-87d0533be1c9" providerId="ADAL" clId="{16F11257-237D-47C9-B655-CFD552BA5D91}" dt="2024-08-23T18:01:21.122" v="12215" actId="20577"/>
        <pc:sldMkLst>
          <pc:docMk/>
          <pc:sldMk cId="266955799" sldId="407"/>
        </pc:sldMkLst>
        <pc:spChg chg="mod">
          <ac:chgData name="Karen Hicks" userId="2a9c3490-a0fe-4ef6-8741-87d0533be1c9" providerId="ADAL" clId="{16F11257-237D-47C9-B655-CFD552BA5D91}" dt="2024-08-23T18:01:21.122" v="12215" actId="20577"/>
          <ac:spMkLst>
            <pc:docMk/>
            <pc:sldMk cId="266955799" sldId="407"/>
            <ac:spMk id="2" creationId="{FCCE61A4-58DB-4201-C5DF-E2E6D22A5C91}"/>
          </ac:spMkLst>
        </pc:spChg>
        <pc:spChg chg="mod">
          <ac:chgData name="Karen Hicks" userId="2a9c3490-a0fe-4ef6-8741-87d0533be1c9" providerId="ADAL" clId="{16F11257-237D-47C9-B655-CFD552BA5D91}" dt="2024-08-21T13:34:22.187" v="10538" actId="20577"/>
          <ac:spMkLst>
            <pc:docMk/>
            <pc:sldMk cId="266955799" sldId="407"/>
            <ac:spMk id="3" creationId="{AD99FA10-83A0-EB51-4828-0183A95E0415}"/>
          </ac:spMkLst>
        </pc:spChg>
      </pc:sldChg>
      <pc:sldChg chg="modSp new mod">
        <pc:chgData name="Karen Hicks" userId="2a9c3490-a0fe-4ef6-8741-87d0533be1c9" providerId="ADAL" clId="{16F11257-237D-47C9-B655-CFD552BA5D91}" dt="2024-08-23T18:03:01.081" v="12315" actId="20577"/>
        <pc:sldMkLst>
          <pc:docMk/>
          <pc:sldMk cId="3470930975" sldId="408"/>
        </pc:sldMkLst>
        <pc:spChg chg="mod">
          <ac:chgData name="Karen Hicks" userId="2a9c3490-a0fe-4ef6-8741-87d0533be1c9" providerId="ADAL" clId="{16F11257-237D-47C9-B655-CFD552BA5D91}" dt="2024-08-23T18:02:03.367" v="12284" actId="255"/>
          <ac:spMkLst>
            <pc:docMk/>
            <pc:sldMk cId="3470930975" sldId="408"/>
            <ac:spMk id="2" creationId="{0104D4D0-9CB9-9899-B43D-CCC4F1E4BE17}"/>
          </ac:spMkLst>
        </pc:spChg>
        <pc:spChg chg="mod">
          <ac:chgData name="Karen Hicks" userId="2a9c3490-a0fe-4ef6-8741-87d0533be1c9" providerId="ADAL" clId="{16F11257-237D-47C9-B655-CFD552BA5D91}" dt="2024-08-23T18:03:01.081" v="12315" actId="20577"/>
          <ac:spMkLst>
            <pc:docMk/>
            <pc:sldMk cId="3470930975" sldId="408"/>
            <ac:spMk id="3" creationId="{7D966A5E-5884-2474-1E59-9D45391E036E}"/>
          </ac:spMkLst>
        </pc:spChg>
      </pc:sldChg>
      <pc:sldChg chg="modSp new mod">
        <pc:chgData name="Karen Hicks" userId="2a9c3490-a0fe-4ef6-8741-87d0533be1c9" providerId="ADAL" clId="{16F11257-237D-47C9-B655-CFD552BA5D91}" dt="2024-08-23T18:04:34.745" v="12368" actId="20577"/>
        <pc:sldMkLst>
          <pc:docMk/>
          <pc:sldMk cId="2177058099" sldId="409"/>
        </pc:sldMkLst>
        <pc:spChg chg="mod">
          <ac:chgData name="Karen Hicks" userId="2a9c3490-a0fe-4ef6-8741-87d0533be1c9" providerId="ADAL" clId="{16F11257-237D-47C9-B655-CFD552BA5D91}" dt="2024-08-19T19:15:03.667" v="7865" actId="122"/>
          <ac:spMkLst>
            <pc:docMk/>
            <pc:sldMk cId="2177058099" sldId="409"/>
            <ac:spMk id="2" creationId="{67D89C9A-7F00-6BCD-977F-9E7F5B54EB0F}"/>
          </ac:spMkLst>
        </pc:spChg>
        <pc:spChg chg="mod">
          <ac:chgData name="Karen Hicks" userId="2a9c3490-a0fe-4ef6-8741-87d0533be1c9" providerId="ADAL" clId="{16F11257-237D-47C9-B655-CFD552BA5D91}" dt="2024-08-23T18:04:34.745" v="12368" actId="20577"/>
          <ac:spMkLst>
            <pc:docMk/>
            <pc:sldMk cId="2177058099" sldId="409"/>
            <ac:spMk id="3" creationId="{99FC4DA1-3116-0798-FF0C-6D03D916B387}"/>
          </ac:spMkLst>
        </pc:spChg>
      </pc:sldChg>
      <pc:sldChg chg="modSp new mod">
        <pc:chgData name="Karen Hicks" userId="2a9c3490-a0fe-4ef6-8741-87d0533be1c9" providerId="ADAL" clId="{16F11257-237D-47C9-B655-CFD552BA5D91}" dt="2024-08-23T18:04:59.751" v="12398" actId="20577"/>
        <pc:sldMkLst>
          <pc:docMk/>
          <pc:sldMk cId="731502414" sldId="410"/>
        </pc:sldMkLst>
        <pc:spChg chg="mod">
          <ac:chgData name="Karen Hicks" userId="2a9c3490-a0fe-4ef6-8741-87d0533be1c9" providerId="ADAL" clId="{16F11257-237D-47C9-B655-CFD552BA5D91}" dt="2024-08-19T19:19:03.958" v="8389" actId="20577"/>
          <ac:spMkLst>
            <pc:docMk/>
            <pc:sldMk cId="731502414" sldId="410"/>
            <ac:spMk id="2" creationId="{1E3542C8-E633-C621-ECF8-E733D70642F4}"/>
          </ac:spMkLst>
        </pc:spChg>
        <pc:spChg chg="mod">
          <ac:chgData name="Karen Hicks" userId="2a9c3490-a0fe-4ef6-8741-87d0533be1c9" providerId="ADAL" clId="{16F11257-237D-47C9-B655-CFD552BA5D91}" dt="2024-08-23T18:04:59.751" v="12398" actId="20577"/>
          <ac:spMkLst>
            <pc:docMk/>
            <pc:sldMk cId="731502414" sldId="410"/>
            <ac:spMk id="3" creationId="{D93C7ED0-36E9-0D42-9992-6771EB41BC93}"/>
          </ac:spMkLst>
        </pc:spChg>
      </pc:sldChg>
      <pc:sldChg chg="modSp new mod">
        <pc:chgData name="Karen Hicks" userId="2a9c3490-a0fe-4ef6-8741-87d0533be1c9" providerId="ADAL" clId="{16F11257-237D-47C9-B655-CFD552BA5D91}" dt="2024-08-19T19:41:55.461" v="9815" actId="2711"/>
        <pc:sldMkLst>
          <pc:docMk/>
          <pc:sldMk cId="833783640" sldId="411"/>
        </pc:sldMkLst>
        <pc:spChg chg="mod">
          <ac:chgData name="Karen Hicks" userId="2a9c3490-a0fe-4ef6-8741-87d0533be1c9" providerId="ADAL" clId="{16F11257-237D-47C9-B655-CFD552BA5D91}" dt="2024-08-19T19:29:04.022" v="9352" actId="122"/>
          <ac:spMkLst>
            <pc:docMk/>
            <pc:sldMk cId="833783640" sldId="411"/>
            <ac:spMk id="2" creationId="{7FBD7D5A-9A15-7E3B-66A6-8851C523511D}"/>
          </ac:spMkLst>
        </pc:spChg>
        <pc:spChg chg="mod">
          <ac:chgData name="Karen Hicks" userId="2a9c3490-a0fe-4ef6-8741-87d0533be1c9" providerId="ADAL" clId="{16F11257-237D-47C9-B655-CFD552BA5D91}" dt="2024-08-19T19:41:55.461" v="9815" actId="2711"/>
          <ac:spMkLst>
            <pc:docMk/>
            <pc:sldMk cId="833783640" sldId="411"/>
            <ac:spMk id="3" creationId="{2B2CBA0B-C881-D095-8ABA-02A531CD3284}"/>
          </ac:spMkLst>
        </pc:spChg>
      </pc:sldChg>
      <pc:sldChg chg="modSp add mod ord">
        <pc:chgData name="Karen Hicks" userId="2a9c3490-a0fe-4ef6-8741-87d0533be1c9" providerId="ADAL" clId="{16F11257-237D-47C9-B655-CFD552BA5D91}" dt="2024-08-21T19:36:28.346" v="11624" actId="20577"/>
        <pc:sldMkLst>
          <pc:docMk/>
          <pc:sldMk cId="2425538815" sldId="412"/>
        </pc:sldMkLst>
        <pc:spChg chg="mod">
          <ac:chgData name="Karen Hicks" userId="2a9c3490-a0fe-4ef6-8741-87d0533be1c9" providerId="ADAL" clId="{16F11257-237D-47C9-B655-CFD552BA5D91}" dt="2024-08-21T19:36:28.346" v="11624" actId="20577"/>
          <ac:spMkLst>
            <pc:docMk/>
            <pc:sldMk cId="2425538815" sldId="412"/>
            <ac:spMk id="2" creationId="{3A9D4AEE-C29D-4AE0-A368-974C00BEDF09}"/>
          </ac:spMkLst>
        </pc:spChg>
        <pc:spChg chg="mod">
          <ac:chgData name="Karen Hicks" userId="2a9c3490-a0fe-4ef6-8741-87d0533be1c9" providerId="ADAL" clId="{16F11257-237D-47C9-B655-CFD552BA5D91}" dt="2024-08-21T19:36:20.230" v="11604" actId="20577"/>
          <ac:spMkLst>
            <pc:docMk/>
            <pc:sldMk cId="2425538815" sldId="412"/>
            <ac:spMk id="3" creationId="{30B31F6E-F589-684C-B118-09B3F847526A}"/>
          </ac:spMkLst>
        </pc:spChg>
      </pc:sldChg>
    </pc:docChg>
  </pc:docChgLst>
  <pc:docChgLst>
    <pc:chgData name="Karen Hicks" userId="2a9c3490-a0fe-4ef6-8741-87d0533be1c9" providerId="ADAL" clId="{D3128C26-5B53-4E09-99CB-E5DEBF90AE0F}"/>
    <pc:docChg chg="custSel addSld modSld">
      <pc:chgData name="Karen Hicks" userId="2a9c3490-a0fe-4ef6-8741-87d0533be1c9" providerId="ADAL" clId="{D3128C26-5B53-4E09-99CB-E5DEBF90AE0F}" dt="2024-09-26T18:28:07.977" v="529" actId="20577"/>
      <pc:docMkLst>
        <pc:docMk/>
      </pc:docMkLst>
      <pc:sldChg chg="modSp mod">
        <pc:chgData name="Karen Hicks" userId="2a9c3490-a0fe-4ef6-8741-87d0533be1c9" providerId="ADAL" clId="{D3128C26-5B53-4E09-99CB-E5DEBF90AE0F}" dt="2024-09-26T18:25:47.732" v="491" actId="20577"/>
        <pc:sldMkLst>
          <pc:docMk/>
          <pc:sldMk cId="0" sldId="369"/>
        </pc:sldMkLst>
        <pc:spChg chg="mod">
          <ac:chgData name="Karen Hicks" userId="2a9c3490-a0fe-4ef6-8741-87d0533be1c9" providerId="ADAL" clId="{D3128C26-5B53-4E09-99CB-E5DEBF90AE0F}" dt="2024-09-26T18:25:47.732" v="491" actId="20577"/>
          <ac:spMkLst>
            <pc:docMk/>
            <pc:sldMk cId="0" sldId="369"/>
            <ac:spMk id="10243" creationId="{00000000-0000-0000-0000-000000000000}"/>
          </ac:spMkLst>
        </pc:spChg>
      </pc:sldChg>
      <pc:sldChg chg="modSp mod">
        <pc:chgData name="Karen Hicks" userId="2a9c3490-a0fe-4ef6-8741-87d0533be1c9" providerId="ADAL" clId="{D3128C26-5B53-4E09-99CB-E5DEBF90AE0F}" dt="2024-09-24T19:36:47.821" v="4" actId="179"/>
        <pc:sldMkLst>
          <pc:docMk/>
          <pc:sldMk cId="492697772" sldId="386"/>
        </pc:sldMkLst>
        <pc:spChg chg="mod">
          <ac:chgData name="Karen Hicks" userId="2a9c3490-a0fe-4ef6-8741-87d0533be1c9" providerId="ADAL" clId="{D3128C26-5B53-4E09-99CB-E5DEBF90AE0F}" dt="2024-09-24T19:36:47.821" v="4" actId="179"/>
          <ac:spMkLst>
            <pc:docMk/>
            <pc:sldMk cId="492697772" sldId="386"/>
            <ac:spMk id="13315" creationId="{00000000-0000-0000-0000-000000000000}"/>
          </ac:spMkLst>
        </pc:spChg>
      </pc:sldChg>
      <pc:sldChg chg="modSp mod">
        <pc:chgData name="Karen Hicks" userId="2a9c3490-a0fe-4ef6-8741-87d0533be1c9" providerId="ADAL" clId="{D3128C26-5B53-4E09-99CB-E5DEBF90AE0F}" dt="2024-09-24T19:40:16.954" v="6" actId="27636"/>
        <pc:sldMkLst>
          <pc:docMk/>
          <pc:sldMk cId="2347654706" sldId="394"/>
        </pc:sldMkLst>
        <pc:spChg chg="mod">
          <ac:chgData name="Karen Hicks" userId="2a9c3490-a0fe-4ef6-8741-87d0533be1c9" providerId="ADAL" clId="{D3128C26-5B53-4E09-99CB-E5DEBF90AE0F}" dt="2024-09-24T19:40:16.954" v="6" actId="27636"/>
          <ac:spMkLst>
            <pc:docMk/>
            <pc:sldMk cId="2347654706" sldId="394"/>
            <ac:spMk id="2" creationId="{F5A36BE6-5738-452D-92AA-EA12511AA816}"/>
          </ac:spMkLst>
        </pc:spChg>
      </pc:sldChg>
      <pc:sldChg chg="modSp mod">
        <pc:chgData name="Karen Hicks" userId="2a9c3490-a0fe-4ef6-8741-87d0533be1c9" providerId="ADAL" clId="{D3128C26-5B53-4E09-99CB-E5DEBF90AE0F}" dt="2024-09-26T18:27:07.954" v="513" actId="20577"/>
        <pc:sldMkLst>
          <pc:docMk/>
          <pc:sldMk cId="2645447859" sldId="406"/>
        </pc:sldMkLst>
        <pc:spChg chg="mod">
          <ac:chgData name="Karen Hicks" userId="2a9c3490-a0fe-4ef6-8741-87d0533be1c9" providerId="ADAL" clId="{D3128C26-5B53-4E09-99CB-E5DEBF90AE0F}" dt="2024-09-26T18:27:07.954" v="513" actId="20577"/>
          <ac:spMkLst>
            <pc:docMk/>
            <pc:sldMk cId="2645447859" sldId="406"/>
            <ac:spMk id="3" creationId="{D84F8B25-9090-C0CB-C595-C1DB5F2FF6DD}"/>
          </ac:spMkLst>
        </pc:spChg>
      </pc:sldChg>
      <pc:sldChg chg="modSp mod">
        <pc:chgData name="Karen Hicks" userId="2a9c3490-a0fe-4ef6-8741-87d0533be1c9" providerId="ADAL" clId="{D3128C26-5B53-4E09-99CB-E5DEBF90AE0F}" dt="2024-09-26T18:28:07.977" v="529" actId="20577"/>
        <pc:sldMkLst>
          <pc:docMk/>
          <pc:sldMk cId="731502414" sldId="410"/>
        </pc:sldMkLst>
        <pc:spChg chg="mod">
          <ac:chgData name="Karen Hicks" userId="2a9c3490-a0fe-4ef6-8741-87d0533be1c9" providerId="ADAL" clId="{D3128C26-5B53-4E09-99CB-E5DEBF90AE0F}" dt="2024-09-26T18:28:07.977" v="529" actId="20577"/>
          <ac:spMkLst>
            <pc:docMk/>
            <pc:sldMk cId="731502414" sldId="410"/>
            <ac:spMk id="3" creationId="{D93C7ED0-36E9-0D42-9992-6771EB41BC93}"/>
          </ac:spMkLst>
        </pc:spChg>
      </pc:sldChg>
      <pc:sldChg chg="modSp new mod">
        <pc:chgData name="Karen Hicks" userId="2a9c3490-a0fe-4ef6-8741-87d0533be1c9" providerId="ADAL" clId="{D3128C26-5B53-4E09-99CB-E5DEBF90AE0F}" dt="2024-09-24T19:49:26.316" v="455" actId="255"/>
        <pc:sldMkLst>
          <pc:docMk/>
          <pc:sldMk cId="1417797602" sldId="413"/>
        </pc:sldMkLst>
        <pc:spChg chg="mod">
          <ac:chgData name="Karen Hicks" userId="2a9c3490-a0fe-4ef6-8741-87d0533be1c9" providerId="ADAL" clId="{D3128C26-5B53-4E09-99CB-E5DEBF90AE0F}" dt="2024-09-24T19:49:26.316" v="455" actId="255"/>
          <ac:spMkLst>
            <pc:docMk/>
            <pc:sldMk cId="1417797602" sldId="413"/>
            <ac:spMk id="2" creationId="{8ADB6CCA-4777-410B-41A9-67157A97D441}"/>
          </ac:spMkLst>
        </pc:spChg>
        <pc:spChg chg="mod">
          <ac:chgData name="Karen Hicks" userId="2a9c3490-a0fe-4ef6-8741-87d0533be1c9" providerId="ADAL" clId="{D3128C26-5B53-4E09-99CB-E5DEBF90AE0F}" dt="2024-09-24T19:48:46.319" v="441" actId="5793"/>
          <ac:spMkLst>
            <pc:docMk/>
            <pc:sldMk cId="1417797602" sldId="413"/>
            <ac:spMk id="3" creationId="{D4B498AD-B639-28D2-7D46-798788677351}"/>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C63649D-3CEF-4B40-9A24-85633CB3EC7B}"/>
              </a:ext>
            </a:extLst>
          </p:cNvPr>
          <p:cNvSpPr>
            <a:spLocks noGrp="1" noChangeArrowheads="1"/>
          </p:cNvSpPr>
          <p:nvPr>
            <p:ph type="hdr" sz="quarter"/>
          </p:nvPr>
        </p:nvSpPr>
        <p:spPr bwMode="auto">
          <a:xfrm>
            <a:off x="1"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63491" name="Rectangle 3">
            <a:extLst>
              <a:ext uri="{FF2B5EF4-FFF2-40B4-BE49-F238E27FC236}">
                <a16:creationId xmlns:a16="http://schemas.microsoft.com/office/drawing/2014/main" id="{9DE45803-E7F1-4EBC-A369-D2DFC24052C5}"/>
              </a:ext>
            </a:extLst>
          </p:cNvPr>
          <p:cNvSpPr>
            <a:spLocks noGrp="1" noChangeArrowheads="1"/>
          </p:cNvSpPr>
          <p:nvPr>
            <p:ph type="dt" sz="quarter" idx="1"/>
          </p:nvPr>
        </p:nvSpPr>
        <p:spPr bwMode="auto">
          <a:xfrm>
            <a:off x="3970339"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63492" name="Rectangle 4">
            <a:extLst>
              <a:ext uri="{FF2B5EF4-FFF2-40B4-BE49-F238E27FC236}">
                <a16:creationId xmlns:a16="http://schemas.microsoft.com/office/drawing/2014/main" id="{FC098CCC-4FBA-4D14-B77D-16BEE0DD48E6}"/>
              </a:ext>
            </a:extLst>
          </p:cNvPr>
          <p:cNvSpPr>
            <a:spLocks noGrp="1" noChangeArrowheads="1"/>
          </p:cNvSpPr>
          <p:nvPr>
            <p:ph type="ftr" sz="quarter" idx="2"/>
          </p:nvPr>
        </p:nvSpPr>
        <p:spPr bwMode="auto">
          <a:xfrm>
            <a:off x="1"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63493" name="Rectangle 5">
            <a:extLst>
              <a:ext uri="{FF2B5EF4-FFF2-40B4-BE49-F238E27FC236}">
                <a16:creationId xmlns:a16="http://schemas.microsoft.com/office/drawing/2014/main" id="{C50C36AD-7EF9-4A60-9310-A96BFF1DE5D4}"/>
              </a:ext>
            </a:extLst>
          </p:cNvPr>
          <p:cNvSpPr>
            <a:spLocks noGrp="1" noChangeArrowheads="1"/>
          </p:cNvSpPr>
          <p:nvPr>
            <p:ph type="sldNum" sz="quarter" idx="3"/>
          </p:nvPr>
        </p:nvSpPr>
        <p:spPr bwMode="auto">
          <a:xfrm>
            <a:off x="3970339"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1C30DF2C-E840-475D-8291-672FE833F831}" type="slidenum">
              <a:rPr lang="en-US" altLang="en-US"/>
              <a:pPr/>
              <a:t>‹#›</a:t>
            </a:fld>
            <a:endParaRPr lang="en-US" altLang="en-US"/>
          </a:p>
        </p:txBody>
      </p:sp>
    </p:spTree>
    <p:extLst>
      <p:ext uri="{BB962C8B-B14F-4D97-AF65-F5344CB8AC3E}">
        <p14:creationId xmlns:p14="http://schemas.microsoft.com/office/powerpoint/2010/main" val="6914660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2BD715F-4689-462C-9428-9A14EC4130CF}"/>
              </a:ext>
            </a:extLst>
          </p:cNvPr>
          <p:cNvSpPr>
            <a:spLocks noGrp="1" noChangeArrowheads="1"/>
          </p:cNvSpPr>
          <p:nvPr>
            <p:ph type="hdr" sz="quarter"/>
          </p:nvPr>
        </p:nvSpPr>
        <p:spPr bwMode="auto">
          <a:xfrm>
            <a:off x="1"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8371" name="Rectangle 3">
            <a:extLst>
              <a:ext uri="{FF2B5EF4-FFF2-40B4-BE49-F238E27FC236}">
                <a16:creationId xmlns:a16="http://schemas.microsoft.com/office/drawing/2014/main" id="{70785748-DBEB-4886-8868-C3BFF63A7375}"/>
              </a:ext>
            </a:extLst>
          </p:cNvPr>
          <p:cNvSpPr>
            <a:spLocks noGrp="1" noChangeArrowheads="1"/>
          </p:cNvSpPr>
          <p:nvPr>
            <p:ph type="dt" idx="1"/>
          </p:nvPr>
        </p:nvSpPr>
        <p:spPr bwMode="auto">
          <a:xfrm>
            <a:off x="3970339" y="0"/>
            <a:ext cx="3038475" cy="46386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874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a:extLst>
              <a:ext uri="{FF2B5EF4-FFF2-40B4-BE49-F238E27FC236}">
                <a16:creationId xmlns:a16="http://schemas.microsoft.com/office/drawing/2014/main" id="{E0BA29E5-F3DE-483F-9911-8E000ADA25B4}"/>
              </a:ext>
            </a:extLst>
          </p:cNvPr>
          <p:cNvSpPr>
            <a:spLocks noGrp="1" noChangeArrowheads="1"/>
          </p:cNvSpPr>
          <p:nvPr>
            <p:ph type="body" sz="quarter" idx="3"/>
          </p:nvPr>
        </p:nvSpPr>
        <p:spPr bwMode="auto">
          <a:xfrm>
            <a:off x="701675" y="4404359"/>
            <a:ext cx="5607050" cy="4171634"/>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4" name="Rectangle 6">
            <a:extLst>
              <a:ext uri="{FF2B5EF4-FFF2-40B4-BE49-F238E27FC236}">
                <a16:creationId xmlns:a16="http://schemas.microsoft.com/office/drawing/2014/main" id="{EC28C002-15B2-4030-919F-166DAD983485}"/>
              </a:ext>
            </a:extLst>
          </p:cNvPr>
          <p:cNvSpPr>
            <a:spLocks noGrp="1" noChangeArrowheads="1"/>
          </p:cNvSpPr>
          <p:nvPr>
            <p:ph type="ftr" sz="quarter" idx="4"/>
          </p:nvPr>
        </p:nvSpPr>
        <p:spPr bwMode="auto">
          <a:xfrm>
            <a:off x="1"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atin typeface="Arial" charset="0"/>
              </a:defRPr>
            </a:lvl1pPr>
          </a:lstStyle>
          <a:p>
            <a:pPr>
              <a:defRPr/>
            </a:pPr>
            <a:endParaRPr lang="en-US"/>
          </a:p>
        </p:txBody>
      </p:sp>
      <p:sp>
        <p:nvSpPr>
          <p:cNvPr id="58375" name="Rectangle 7">
            <a:extLst>
              <a:ext uri="{FF2B5EF4-FFF2-40B4-BE49-F238E27FC236}">
                <a16:creationId xmlns:a16="http://schemas.microsoft.com/office/drawing/2014/main" id="{6258DC16-163C-45E7-A57C-D399835D4FF7}"/>
              </a:ext>
            </a:extLst>
          </p:cNvPr>
          <p:cNvSpPr>
            <a:spLocks noGrp="1" noChangeArrowheads="1"/>
          </p:cNvSpPr>
          <p:nvPr>
            <p:ph type="sldNum" sz="quarter" idx="5"/>
          </p:nvPr>
        </p:nvSpPr>
        <p:spPr bwMode="auto">
          <a:xfrm>
            <a:off x="3970339" y="8805550"/>
            <a:ext cx="3038475" cy="46386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atin typeface="Arial" charset="0"/>
              </a:defRPr>
            </a:lvl1pPr>
          </a:lstStyle>
          <a:p>
            <a:fld id="{8E9C7E9C-0A4B-4023-B27C-03EBF8AB8DE6}" type="slidenum">
              <a:rPr lang="en-US" altLang="en-US"/>
              <a:pPr/>
              <a:t>‹#›</a:t>
            </a:fld>
            <a:endParaRPr lang="en-US" altLang="en-US"/>
          </a:p>
        </p:txBody>
      </p:sp>
    </p:spTree>
    <p:extLst>
      <p:ext uri="{BB962C8B-B14F-4D97-AF65-F5344CB8AC3E}">
        <p14:creationId xmlns:p14="http://schemas.microsoft.com/office/powerpoint/2010/main" val="2173371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Times New Roman" pitchFamily="18" charset="0"/>
              </a:defRPr>
            </a:lvl1pPr>
            <a:lvl2pPr marL="742950" indent="-285750" defTabSz="931863">
              <a:defRPr>
                <a:solidFill>
                  <a:schemeClr val="tx1"/>
                </a:solidFill>
                <a:latin typeface="Times New Roman" pitchFamily="18" charset="0"/>
              </a:defRPr>
            </a:lvl2pPr>
            <a:lvl3pPr marL="1143000" indent="-228600" defTabSz="931863">
              <a:defRPr>
                <a:solidFill>
                  <a:schemeClr val="tx1"/>
                </a:solidFill>
                <a:latin typeface="Times New Roman" pitchFamily="18" charset="0"/>
              </a:defRPr>
            </a:lvl3pPr>
            <a:lvl4pPr marL="1600200" indent="-228600" defTabSz="931863">
              <a:defRPr>
                <a:solidFill>
                  <a:schemeClr val="tx1"/>
                </a:solidFill>
                <a:latin typeface="Times New Roman" pitchFamily="18" charset="0"/>
              </a:defRPr>
            </a:lvl4pPr>
            <a:lvl5pPr marL="2057400" indent="-228600" defTabSz="931863">
              <a:defRPr>
                <a:solidFill>
                  <a:schemeClr val="tx1"/>
                </a:solidFill>
                <a:latin typeface="Times New Roman" pitchFamily="18" charset="0"/>
              </a:defRPr>
            </a:lvl5pPr>
            <a:lvl6pPr marL="2514600" indent="-228600" defTabSz="931863" eaLnBrk="0" fontAlgn="base" hangingPunct="0">
              <a:spcBef>
                <a:spcPct val="0"/>
              </a:spcBef>
              <a:spcAft>
                <a:spcPct val="0"/>
              </a:spcAft>
              <a:defRPr>
                <a:solidFill>
                  <a:schemeClr val="tx1"/>
                </a:solidFill>
                <a:latin typeface="Times New Roman" pitchFamily="18" charset="0"/>
              </a:defRPr>
            </a:lvl6pPr>
            <a:lvl7pPr marL="2971800" indent="-228600" defTabSz="931863" eaLnBrk="0" fontAlgn="base" hangingPunct="0">
              <a:spcBef>
                <a:spcPct val="0"/>
              </a:spcBef>
              <a:spcAft>
                <a:spcPct val="0"/>
              </a:spcAft>
              <a:defRPr>
                <a:solidFill>
                  <a:schemeClr val="tx1"/>
                </a:solidFill>
                <a:latin typeface="Times New Roman" pitchFamily="18" charset="0"/>
              </a:defRPr>
            </a:lvl7pPr>
            <a:lvl8pPr marL="3429000" indent="-228600" defTabSz="931863" eaLnBrk="0" fontAlgn="base" hangingPunct="0">
              <a:spcBef>
                <a:spcPct val="0"/>
              </a:spcBef>
              <a:spcAft>
                <a:spcPct val="0"/>
              </a:spcAft>
              <a:defRPr>
                <a:solidFill>
                  <a:schemeClr val="tx1"/>
                </a:solidFill>
                <a:latin typeface="Times New Roman" pitchFamily="18" charset="0"/>
              </a:defRPr>
            </a:lvl8pPr>
            <a:lvl9pPr marL="3886200" indent="-228600" defTabSz="931863" eaLnBrk="0" fontAlgn="base" hangingPunct="0">
              <a:spcBef>
                <a:spcPct val="0"/>
              </a:spcBef>
              <a:spcAft>
                <a:spcPct val="0"/>
              </a:spcAft>
              <a:defRPr>
                <a:solidFill>
                  <a:schemeClr val="tx1"/>
                </a:solidFill>
                <a:latin typeface="Times New Roman" pitchFamily="18" charset="0"/>
              </a:defRPr>
            </a:lvl9pPr>
          </a:lstStyle>
          <a:p>
            <a:fld id="{D1F4CE44-D2E5-446D-B3FF-378D95D1229A}" type="slidenum">
              <a:rPr lang="en-US" altLang="en-US">
                <a:latin typeface="Arial" charset="0"/>
              </a:rPr>
              <a:pPr/>
              <a:t>1</a:t>
            </a:fld>
            <a:endParaRPr lang="en-US" altLang="en-US">
              <a:latin typeface="Arial"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C16FAFC4-142D-495F-B21F-B283C3B330A7}"/>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77768578-0CFC-4E39-B06D-21FC5154AF6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16:creationId xmlns:a16="http://schemas.microsoft.com/office/drawing/2014/main" id="{3BEAE0D8-29CF-4F5D-A3A4-C2C0CB51451A}"/>
              </a:ext>
            </a:extLst>
          </p:cNvPr>
          <p:cNvSpPr>
            <a:spLocks noGrp="1"/>
          </p:cNvSpPr>
          <p:nvPr>
            <p:ph type="sldNum" sz="quarter" idx="12"/>
          </p:nvPr>
        </p:nvSpPr>
        <p:spPr/>
        <p:txBody>
          <a:bodyPr/>
          <a:lstStyle>
            <a:lvl1pPr>
              <a:defRPr>
                <a:solidFill>
                  <a:srgbClr val="D1EAEE"/>
                </a:solidFill>
              </a:defRPr>
            </a:lvl1pPr>
          </a:lstStyle>
          <a:p>
            <a:fld id="{A1D322B5-6874-4D55-90A7-C833768AFC71}" type="slidenum">
              <a:rPr lang="en-US" altLang="en-US"/>
              <a:pPr/>
              <a:t>‹#›</a:t>
            </a:fld>
            <a:endParaRPr lang="en-US" altLang="en-US"/>
          </a:p>
        </p:txBody>
      </p:sp>
    </p:spTree>
    <p:extLst>
      <p:ext uri="{BB962C8B-B14F-4D97-AF65-F5344CB8AC3E}">
        <p14:creationId xmlns:p14="http://schemas.microsoft.com/office/powerpoint/2010/main" val="17830474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891EB221-462F-4CAE-8F5F-BB6918820D85}" type="slidenum">
              <a:rPr lang="en-US" altLang="en-US"/>
              <a:pPr/>
              <a:t>‹#›</a:t>
            </a:fld>
            <a:endParaRPr lang="en-US" altLang="en-US"/>
          </a:p>
        </p:txBody>
      </p:sp>
    </p:spTree>
    <p:extLst>
      <p:ext uri="{BB962C8B-B14F-4D97-AF65-F5344CB8AC3E}">
        <p14:creationId xmlns:p14="http://schemas.microsoft.com/office/powerpoint/2010/main" val="2629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7943F10E-3556-4EA3-B65F-0360C16B8E41}" type="slidenum">
              <a:rPr lang="en-US" altLang="en-US"/>
              <a:pPr/>
              <a:t>‹#›</a:t>
            </a:fld>
            <a:endParaRPr lang="en-US" altLang="en-US"/>
          </a:p>
        </p:txBody>
      </p:sp>
    </p:spTree>
    <p:extLst>
      <p:ext uri="{BB962C8B-B14F-4D97-AF65-F5344CB8AC3E}">
        <p14:creationId xmlns:p14="http://schemas.microsoft.com/office/powerpoint/2010/main" val="1177587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760B575C-BEB7-4FC4-A4AD-246E80125AE6}" type="slidenum">
              <a:rPr lang="en-US" altLang="en-US"/>
              <a:pPr/>
              <a:t>‹#›</a:t>
            </a:fld>
            <a:endParaRPr lang="en-US" altLang="en-US"/>
          </a:p>
        </p:txBody>
      </p:sp>
    </p:spTree>
    <p:extLst>
      <p:ext uri="{BB962C8B-B14F-4D97-AF65-F5344CB8AC3E}">
        <p14:creationId xmlns:p14="http://schemas.microsoft.com/office/powerpoint/2010/main" val="3411288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223AB43B-26CB-436F-870A-83B9382C6E3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82900FC-94A2-4951-8752-65F31B994BE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7524953-E7CD-47A2-8E6A-14A672934DEC}"/>
              </a:ext>
            </a:extLst>
          </p:cNvPr>
          <p:cNvSpPr>
            <a:spLocks noGrp="1"/>
          </p:cNvSpPr>
          <p:nvPr>
            <p:ph type="sldNum" sz="quarter" idx="12"/>
          </p:nvPr>
        </p:nvSpPr>
        <p:spPr/>
        <p:txBody>
          <a:bodyPr/>
          <a:lstStyle>
            <a:lvl1pPr>
              <a:defRPr>
                <a:solidFill>
                  <a:srgbClr val="D1EAEE"/>
                </a:solidFill>
              </a:defRPr>
            </a:lvl1pPr>
          </a:lstStyle>
          <a:p>
            <a:fld id="{6EA43AF5-997E-4656-B623-98437F701763}" type="slidenum">
              <a:rPr lang="en-US" altLang="en-US"/>
              <a:pPr/>
              <a:t>‹#›</a:t>
            </a:fld>
            <a:endParaRPr lang="en-US" altLang="en-US"/>
          </a:p>
        </p:txBody>
      </p:sp>
    </p:spTree>
    <p:extLst>
      <p:ext uri="{BB962C8B-B14F-4D97-AF65-F5344CB8AC3E}">
        <p14:creationId xmlns:p14="http://schemas.microsoft.com/office/powerpoint/2010/main" val="391877696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3480E085-0F8F-43E4-B790-8B668C88F57B}" type="slidenum">
              <a:rPr lang="en-US" altLang="en-US"/>
              <a:pPr/>
              <a:t>‹#›</a:t>
            </a:fld>
            <a:endParaRPr lang="en-US" altLang="en-US"/>
          </a:p>
        </p:txBody>
      </p:sp>
    </p:spTree>
    <p:extLst>
      <p:ext uri="{BB962C8B-B14F-4D97-AF65-F5344CB8AC3E}">
        <p14:creationId xmlns:p14="http://schemas.microsoft.com/office/powerpoint/2010/main" val="3628182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B6381D72-9E76-417C-897E-3D8B46606B62}" type="slidenum">
              <a:rPr lang="en-US" altLang="en-US"/>
              <a:pPr/>
              <a:t>‹#›</a:t>
            </a:fld>
            <a:endParaRPr lang="en-US" altLang="en-US"/>
          </a:p>
        </p:txBody>
      </p:sp>
    </p:spTree>
    <p:extLst>
      <p:ext uri="{BB962C8B-B14F-4D97-AF65-F5344CB8AC3E}">
        <p14:creationId xmlns:p14="http://schemas.microsoft.com/office/powerpoint/2010/main" val="290568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3E5E4B24-969F-4FA6-8571-CC2BDA883B90}" type="slidenum">
              <a:rPr lang="en-US" altLang="en-US"/>
              <a:pPr/>
              <a:t>‹#›</a:t>
            </a:fld>
            <a:endParaRPr lang="en-US" altLang="en-US"/>
          </a:p>
        </p:txBody>
      </p:sp>
    </p:spTree>
    <p:extLst>
      <p:ext uri="{BB962C8B-B14F-4D97-AF65-F5344CB8AC3E}">
        <p14:creationId xmlns:p14="http://schemas.microsoft.com/office/powerpoint/2010/main" val="266847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FA6466F5-A777-40AD-9CF4-A2C458383172}" type="slidenum">
              <a:rPr lang="en-US" altLang="en-US"/>
              <a:pPr/>
              <a:t>‹#›</a:t>
            </a:fld>
            <a:endParaRPr lang="en-US" altLang="en-US"/>
          </a:p>
        </p:txBody>
      </p:sp>
    </p:spTree>
    <p:extLst>
      <p:ext uri="{BB962C8B-B14F-4D97-AF65-F5344CB8AC3E}">
        <p14:creationId xmlns:p14="http://schemas.microsoft.com/office/powerpoint/2010/main" val="420933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7B549E84-43BC-48F4-995E-34A8B3A6B81A}"/>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99DDBEA1-9976-4A99-9F46-EF5FF28272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2F5D2B9A-981C-41B5-941F-920C35CF915B}"/>
              </a:ext>
            </a:extLst>
          </p:cNvPr>
          <p:cNvSpPr>
            <a:spLocks noGrp="1"/>
          </p:cNvSpPr>
          <p:nvPr>
            <p:ph type="sldNum" sz="quarter" idx="12"/>
          </p:nvPr>
        </p:nvSpPr>
        <p:spPr/>
        <p:txBody>
          <a:bodyPr/>
          <a:lstStyle>
            <a:lvl1pPr>
              <a:defRPr/>
            </a:lvl1pPr>
          </a:lstStyle>
          <a:p>
            <a:fld id="{18B197C0-8404-4374-9A34-F3D85A0BB2BD}" type="slidenum">
              <a:rPr lang="en-US" altLang="en-US"/>
              <a:pPr/>
              <a:t>‹#›</a:t>
            </a:fld>
            <a:endParaRPr lang="en-US" altLang="en-US"/>
          </a:p>
        </p:txBody>
      </p:sp>
    </p:spTree>
    <p:extLst>
      <p:ext uri="{BB962C8B-B14F-4D97-AF65-F5344CB8AC3E}">
        <p14:creationId xmlns:p14="http://schemas.microsoft.com/office/powerpoint/2010/main" val="1788158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a:extLst>
              <a:ext uri="{FF2B5EF4-FFF2-40B4-BE49-F238E27FC236}">
                <a16:creationId xmlns:a16="http://schemas.microsoft.com/office/drawing/2014/main" id="{7C929CFE-C3A2-482E-AFAB-8327EC48D479}"/>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a:extLst>
              <a:ext uri="{FF2B5EF4-FFF2-40B4-BE49-F238E27FC236}">
                <a16:creationId xmlns:a16="http://schemas.microsoft.com/office/drawing/2014/main" id="{ADEE3755-E290-4446-81FD-5551C5DE6775}"/>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a:extLst>
              <a:ext uri="{FF2B5EF4-FFF2-40B4-BE49-F238E27FC236}">
                <a16:creationId xmlns:a16="http://schemas.microsoft.com/office/drawing/2014/main" id="{B22D1E44-8A14-409D-A06E-63FBC8C7CAC2}"/>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a:extLst>
              <a:ext uri="{FF2B5EF4-FFF2-40B4-BE49-F238E27FC236}">
                <a16:creationId xmlns:a16="http://schemas.microsoft.com/office/drawing/2014/main" id="{EA997A7D-1E67-4E38-945E-EE3F40FD119A}"/>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p>
        </p:txBody>
      </p:sp>
      <p:sp>
        <p:nvSpPr>
          <p:cNvPr id="9" name="Date Placeholder 4">
            <a:extLst>
              <a:ext uri="{FF2B5EF4-FFF2-40B4-BE49-F238E27FC236}">
                <a16:creationId xmlns:a16="http://schemas.microsoft.com/office/drawing/2014/main" id="{6EB5C288-15AC-4ED5-BC7E-31ACD403A720}"/>
              </a:ext>
            </a:extLst>
          </p:cNvPr>
          <p:cNvSpPr>
            <a:spLocks noGrp="1"/>
          </p:cNvSpPr>
          <p:nvPr>
            <p:ph type="dt" sz="half" idx="10"/>
          </p:nvPr>
        </p:nvSpPr>
        <p:spPr/>
        <p:txBody>
          <a:bodyPr/>
          <a:lstStyle>
            <a:lvl1pPr>
              <a:defRPr/>
            </a:lvl1pPr>
          </a:lstStyle>
          <a:p>
            <a:pPr>
              <a:defRPr/>
            </a:pPr>
            <a:endParaRPr lang="en-US"/>
          </a:p>
        </p:txBody>
      </p:sp>
      <p:sp>
        <p:nvSpPr>
          <p:cNvPr id="10" name="Footer Placeholder 5">
            <a:extLst>
              <a:ext uri="{FF2B5EF4-FFF2-40B4-BE49-F238E27FC236}">
                <a16:creationId xmlns:a16="http://schemas.microsoft.com/office/drawing/2014/main" id="{E922F0C7-A61E-4F1C-A367-B9BBA159C1FD}"/>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3133A67C-49CB-4354-B493-1CAF38425F2F}"/>
              </a:ext>
            </a:extLst>
          </p:cNvPr>
          <p:cNvSpPr>
            <a:spLocks noGrp="1"/>
          </p:cNvSpPr>
          <p:nvPr>
            <p:ph type="sldNum" sz="quarter" idx="12"/>
          </p:nvPr>
        </p:nvSpPr>
        <p:spPr>
          <a:xfrm>
            <a:off x="8077200" y="6356350"/>
            <a:ext cx="609600" cy="365125"/>
          </a:xfrm>
        </p:spPr>
        <p:txBody>
          <a:bodyPr/>
          <a:lstStyle>
            <a:lvl1pPr>
              <a:defRPr/>
            </a:lvl1pPr>
          </a:lstStyle>
          <a:p>
            <a:fld id="{4BF946F0-41FF-4572-A808-527599211EFA}" type="slidenum">
              <a:rPr lang="en-US" altLang="en-US"/>
              <a:pPr/>
              <a:t>‹#›</a:t>
            </a:fld>
            <a:endParaRPr lang="en-US" altLang="en-US"/>
          </a:p>
        </p:txBody>
      </p:sp>
    </p:spTree>
    <p:extLst>
      <p:ext uri="{BB962C8B-B14F-4D97-AF65-F5344CB8AC3E}">
        <p14:creationId xmlns:p14="http://schemas.microsoft.com/office/powerpoint/2010/main" val="86768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AB4748D-E4D6-4B1A-A4E3-11F9ED5FFE1F}"/>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8" name="Freeform 7">
            <a:extLst>
              <a:ext uri="{FF2B5EF4-FFF2-40B4-BE49-F238E27FC236}">
                <a16:creationId xmlns:a16="http://schemas.microsoft.com/office/drawing/2014/main" id="{DA7D2F24-BFBB-47B8-B0FB-3F3A5B2F47D4}"/>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7B549E84-43BC-48F4-995E-34A8B3A6B81A}"/>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a:extLst>
              <a:ext uri="{FF2B5EF4-FFF2-40B4-BE49-F238E27FC236}">
                <a16:creationId xmlns:a16="http://schemas.microsoft.com/office/drawing/2014/main" id="{99DDBEA1-9976-4A99-9F46-EF5FF28272EF}"/>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a:extLst>
              <a:ext uri="{FF2B5EF4-FFF2-40B4-BE49-F238E27FC236}">
                <a16:creationId xmlns:a16="http://schemas.microsoft.com/office/drawing/2014/main" id="{2F5D2B9A-981C-41B5-941F-920C35CF915B}"/>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fld id="{73B6A021-3E54-4554-BB52-37AD813BD2F0}" type="slidenum">
              <a:rPr lang="en-US" altLang="en-US"/>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A99B93B8-8792-4EBF-8CA0-603A9C5DEB59}"/>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a:extLst>
                <a:ext uri="{FF2B5EF4-FFF2-40B4-BE49-F238E27FC236}">
                  <a16:creationId xmlns:a16="http://schemas.microsoft.com/office/drawing/2014/main" id="{AAAD6B25-0085-4C86-88C4-50A2D9337836}"/>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4487" r:id="rId1"/>
    <p:sldLayoutId id="2147484479" r:id="rId2"/>
    <p:sldLayoutId id="2147484488" r:id="rId3"/>
    <p:sldLayoutId id="2147484480" r:id="rId4"/>
    <p:sldLayoutId id="2147484481" r:id="rId5"/>
    <p:sldLayoutId id="2147484482" r:id="rId6"/>
    <p:sldLayoutId id="2147484483" r:id="rId7"/>
    <p:sldLayoutId id="2147484484" r:id="rId8"/>
    <p:sldLayoutId id="2147484489" r:id="rId9"/>
    <p:sldLayoutId id="2147484485" r:id="rId10"/>
    <p:sldLayoutId id="214748448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CSFP@brafb.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csfp@brafb.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shover@brafb.org" TargetMode="External"/><Relationship Id="rId2" Type="http://schemas.openxmlformats.org/officeDocument/2006/relationships/hyperlink" Target="mailto:ahenning@brafb.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448E1F51-C313-4213-B053-AAA3CEA0B26A}"/>
              </a:ext>
            </a:extLst>
          </p:cNvPr>
          <p:cNvSpPr>
            <a:spLocks noGrp="1" noChangeArrowheads="1"/>
          </p:cNvSpPr>
          <p:nvPr>
            <p:ph type="ctrTitle"/>
          </p:nvPr>
        </p:nvSpPr>
        <p:spPr>
          <a:xfrm>
            <a:off x="1066800" y="1600200"/>
            <a:ext cx="6629400" cy="1600200"/>
          </a:xfrm>
          <a:ln>
            <a:miter lim="800000"/>
            <a:headEnd/>
            <a:tailEnd/>
          </a:ln>
        </p:spPr>
        <p:txBody>
          <a:bodyPr>
            <a:normAutofit/>
          </a:bodyPr>
          <a:lstStyle/>
          <a:p>
            <a:pPr algn="ctr" eaLnBrk="1" fontAlgn="auto" hangingPunct="1">
              <a:spcAft>
                <a:spcPts val="0"/>
              </a:spcAft>
              <a:defRPr/>
            </a:pPr>
            <a:r>
              <a:rPr lang="en-US" dirty="0"/>
              <a:t>CSFP</a:t>
            </a:r>
            <a:r>
              <a:rPr dirty="0"/>
              <a:t> </a:t>
            </a:r>
            <a:r>
              <a:rPr lang="en-US" dirty="0"/>
              <a:t>Annual Training</a:t>
            </a:r>
            <a:r>
              <a:rPr dirty="0"/>
              <a:t> </a:t>
            </a:r>
            <a:br>
              <a:rPr lang="en-US" dirty="0"/>
            </a:br>
            <a:r>
              <a:rPr lang="en-US" sz="3600" dirty="0"/>
              <a:t>September 2024</a:t>
            </a:r>
            <a:endParaRPr sz="3600" dirty="0"/>
          </a:p>
        </p:txBody>
      </p:sp>
      <p:pic>
        <p:nvPicPr>
          <p:cNvPr id="1028" name="Picture 4" descr="A black background with blue and green text&#10;&#10;Description automatically generated">
            <a:extLst>
              <a:ext uri="{FF2B5EF4-FFF2-40B4-BE49-F238E27FC236}">
                <a16:creationId xmlns:a16="http://schemas.microsoft.com/office/drawing/2014/main" id="{3D1B5D74-3660-E962-1089-3E818DDCA3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43" y="3429000"/>
            <a:ext cx="7958137" cy="24768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D4D0-9CB9-9899-B43D-CCC4F1E4BE17}"/>
              </a:ext>
            </a:extLst>
          </p:cNvPr>
          <p:cNvSpPr>
            <a:spLocks noGrp="1"/>
          </p:cNvSpPr>
          <p:nvPr>
            <p:ph type="title"/>
          </p:nvPr>
        </p:nvSpPr>
        <p:spPr>
          <a:xfrm>
            <a:off x="677916" y="851338"/>
            <a:ext cx="8008883" cy="996512"/>
          </a:xfrm>
        </p:spPr>
        <p:txBody>
          <a:bodyPr/>
          <a:lstStyle/>
          <a:p>
            <a:pPr algn="ctr"/>
            <a:r>
              <a:rPr lang="en-US" sz="4800" dirty="0"/>
              <a:t>Shelf Stable CSFP Food</a:t>
            </a:r>
          </a:p>
        </p:txBody>
      </p:sp>
      <p:sp>
        <p:nvSpPr>
          <p:cNvPr id="3" name="Content Placeholder 2">
            <a:extLst>
              <a:ext uri="{FF2B5EF4-FFF2-40B4-BE49-F238E27FC236}">
                <a16:creationId xmlns:a16="http://schemas.microsoft.com/office/drawing/2014/main" id="{7D966A5E-5884-2474-1E59-9D45391E036E}"/>
              </a:ext>
            </a:extLst>
          </p:cNvPr>
          <p:cNvSpPr>
            <a:spLocks noGrp="1"/>
          </p:cNvSpPr>
          <p:nvPr>
            <p:ph idx="1"/>
          </p:nvPr>
        </p:nvSpPr>
        <p:spPr>
          <a:xfrm>
            <a:off x="457200" y="2144110"/>
            <a:ext cx="8229600" cy="4445876"/>
          </a:xfrm>
        </p:spPr>
        <p:txBody>
          <a:bodyPr/>
          <a:lstStyle/>
          <a:p>
            <a:r>
              <a:rPr lang="en-US" sz="2200" dirty="0">
                <a:latin typeface="Verdana" panose="020B0604030504040204" pitchFamily="34" charset="0"/>
                <a:ea typeface="Verdana" panose="020B0604030504040204" pitchFamily="34" charset="0"/>
              </a:rPr>
              <a:t>Shelf stable CSFP food should be maintained between 50° and 70° Fahrenheit</a:t>
            </a:r>
          </a:p>
          <a:p>
            <a:r>
              <a:rPr lang="en-US" sz="2200" dirty="0">
                <a:latin typeface="Verdana" panose="020B0604030504040204" pitchFamily="34" charset="0"/>
                <a:ea typeface="Verdana" panose="020B0604030504040204" pitchFamily="34" charset="0"/>
              </a:rPr>
              <a:t>Thermometers should be installed in dry storage areas to ensure proper temperatures are maintained</a:t>
            </a:r>
          </a:p>
          <a:p>
            <a:r>
              <a:rPr lang="en-US" sz="2200" dirty="0">
                <a:latin typeface="Verdana" panose="020B0604030504040204" pitchFamily="34" charset="0"/>
                <a:ea typeface="Verdana" panose="020B0604030504040204" pitchFamily="34" charset="0"/>
              </a:rPr>
              <a:t>Temperature charts must be posted and show temperatures taken at least 3 times per week</a:t>
            </a:r>
          </a:p>
          <a:p>
            <a:r>
              <a:rPr lang="en-US" sz="2200" dirty="0">
                <a:latin typeface="Verdana" panose="020B0604030504040204" pitchFamily="34" charset="0"/>
                <a:ea typeface="Verdana" panose="020B0604030504040204" pitchFamily="34" charset="0"/>
              </a:rPr>
              <a:t>If a digital thermometer system is used, the system must be able to print out temperature logs and provide notifications via text or email if temps exceed above temperatures</a:t>
            </a:r>
          </a:p>
          <a:p>
            <a:endParaRPr lang="en-US" dirty="0"/>
          </a:p>
          <a:p>
            <a:endParaRPr lang="en-US" dirty="0"/>
          </a:p>
        </p:txBody>
      </p:sp>
    </p:spTree>
    <p:extLst>
      <p:ext uri="{BB962C8B-B14F-4D97-AF65-F5344CB8AC3E}">
        <p14:creationId xmlns:p14="http://schemas.microsoft.com/office/powerpoint/2010/main" val="347093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D89C9A-7F00-6BCD-977F-9E7F5B54EB0F}"/>
              </a:ext>
            </a:extLst>
          </p:cNvPr>
          <p:cNvSpPr>
            <a:spLocks noGrp="1"/>
          </p:cNvSpPr>
          <p:nvPr>
            <p:ph type="title"/>
          </p:nvPr>
        </p:nvSpPr>
        <p:spPr/>
        <p:txBody>
          <a:bodyPr/>
          <a:lstStyle/>
          <a:p>
            <a:pPr algn="ctr"/>
            <a:r>
              <a:rPr lang="en-US" dirty="0"/>
              <a:t>Storage of CSFP Food</a:t>
            </a:r>
          </a:p>
        </p:txBody>
      </p:sp>
      <p:sp>
        <p:nvSpPr>
          <p:cNvPr id="3" name="Content Placeholder 2">
            <a:extLst>
              <a:ext uri="{FF2B5EF4-FFF2-40B4-BE49-F238E27FC236}">
                <a16:creationId xmlns:a16="http://schemas.microsoft.com/office/drawing/2014/main" id="{99FC4DA1-3116-0798-FF0C-6D03D916B387}"/>
              </a:ext>
            </a:extLst>
          </p:cNvPr>
          <p:cNvSpPr>
            <a:spLocks noGrp="1"/>
          </p:cNvSpPr>
          <p:nvPr>
            <p:ph idx="1"/>
          </p:nvPr>
        </p:nvSpPr>
        <p:spPr/>
        <p:txBody>
          <a:bodyPr/>
          <a:lstStyle/>
          <a:p>
            <a:r>
              <a:rPr lang="en-US" sz="2400" dirty="0">
                <a:latin typeface="Verdana" panose="020B0604030504040204" pitchFamily="34" charset="0"/>
                <a:ea typeface="Verdana" panose="020B0604030504040204" pitchFamily="34" charset="0"/>
              </a:rPr>
              <a:t>Store away from steam pipes, chemicals, and heat-generating equipment</a:t>
            </a:r>
          </a:p>
          <a:p>
            <a:r>
              <a:rPr lang="en-US" sz="2400" dirty="0">
                <a:latin typeface="Verdana" panose="020B0604030504040204" pitchFamily="34" charset="0"/>
                <a:ea typeface="Verdana" panose="020B0604030504040204" pitchFamily="34" charset="0"/>
              </a:rPr>
              <a:t>Store 4 inches away from the wall, 6 inches from the floor, and 2 feet from ceilings to allow for proper air circulation</a:t>
            </a:r>
          </a:p>
          <a:p>
            <a:r>
              <a:rPr lang="en-US" sz="2400" dirty="0">
                <a:latin typeface="Verdana" panose="020B0604030504040204" pitchFamily="34" charset="0"/>
                <a:ea typeface="Verdana" panose="020B0604030504040204" pitchFamily="34" charset="0"/>
              </a:rPr>
              <a:t>Reach-in refrigerators/coolers must have racks to keep food 1 inch from the bottom of unit to allow for proper air circulation</a:t>
            </a:r>
          </a:p>
          <a:p>
            <a:r>
              <a:rPr lang="en-US" sz="2400" dirty="0">
                <a:latin typeface="Verdana" panose="020B0604030504040204" pitchFamily="34" charset="0"/>
                <a:ea typeface="Verdana" panose="020B0604030504040204" pitchFamily="34" charset="0"/>
              </a:rPr>
              <a:t>Adequate lighting to aid in rotation and inventory checks of food</a:t>
            </a:r>
          </a:p>
        </p:txBody>
      </p:sp>
    </p:spTree>
    <p:extLst>
      <p:ext uri="{BB962C8B-B14F-4D97-AF65-F5344CB8AC3E}">
        <p14:creationId xmlns:p14="http://schemas.microsoft.com/office/powerpoint/2010/main" val="2177058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542C8-E633-C621-ECF8-E733D70642F4}"/>
              </a:ext>
            </a:extLst>
          </p:cNvPr>
          <p:cNvSpPr>
            <a:spLocks noGrp="1"/>
          </p:cNvSpPr>
          <p:nvPr>
            <p:ph type="title"/>
          </p:nvPr>
        </p:nvSpPr>
        <p:spPr/>
        <p:txBody>
          <a:bodyPr/>
          <a:lstStyle/>
          <a:p>
            <a:r>
              <a:rPr lang="en-US" dirty="0"/>
              <a:t>Storage of CSFP Food (cont’d)</a:t>
            </a:r>
          </a:p>
        </p:txBody>
      </p:sp>
      <p:sp>
        <p:nvSpPr>
          <p:cNvPr id="3" name="Content Placeholder 2">
            <a:extLst>
              <a:ext uri="{FF2B5EF4-FFF2-40B4-BE49-F238E27FC236}">
                <a16:creationId xmlns:a16="http://schemas.microsoft.com/office/drawing/2014/main" id="{D93C7ED0-36E9-0D42-9992-6771EB41BC93}"/>
              </a:ext>
            </a:extLst>
          </p:cNvPr>
          <p:cNvSpPr>
            <a:spLocks noGrp="1"/>
          </p:cNvSpPr>
          <p:nvPr>
            <p:ph idx="1"/>
          </p:nvPr>
        </p:nvSpPr>
        <p:spPr/>
        <p:txBody>
          <a:bodyPr/>
          <a:lstStyle/>
          <a:p>
            <a:r>
              <a:rPr lang="en-US" dirty="0">
                <a:latin typeface="Verdana" panose="020B0604030504040204" pitchFamily="34" charset="0"/>
                <a:ea typeface="Verdana" panose="020B0604030504040204" pitchFamily="34" charset="0"/>
              </a:rPr>
              <a:t>Practice FIFO (First In, First Out)</a:t>
            </a:r>
          </a:p>
          <a:p>
            <a:r>
              <a:rPr lang="en-US" dirty="0">
                <a:latin typeface="Verdana" panose="020B0604030504040204" pitchFamily="34" charset="0"/>
                <a:ea typeface="Verdana" panose="020B0604030504040204" pitchFamily="34" charset="0"/>
              </a:rPr>
              <a:t>Must have adequate security (locks, alarms, etc.) to protect against theft or vandalism</a:t>
            </a:r>
          </a:p>
          <a:p>
            <a:r>
              <a:rPr lang="en-US" dirty="0">
                <a:latin typeface="Verdana" panose="020B0604030504040204" pitchFamily="34" charset="0"/>
                <a:ea typeface="Verdana" panose="020B0604030504040204" pitchFamily="34" charset="0"/>
              </a:rPr>
              <a:t>Storage areas must be protected against rodents and insect infestation with routine extermination service or proper supplies on hand to guard </a:t>
            </a:r>
            <a:r>
              <a:rPr lang="en-US">
                <a:latin typeface="Verdana" panose="020B0604030504040204" pitchFamily="34" charset="0"/>
                <a:ea typeface="Verdana" panose="020B0604030504040204" pitchFamily="34" charset="0"/>
              </a:rPr>
              <a:t>against pests</a:t>
            </a:r>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A record of these inspections must be maintained</a:t>
            </a:r>
          </a:p>
        </p:txBody>
      </p:sp>
    </p:spTree>
    <p:extLst>
      <p:ext uri="{BB962C8B-B14F-4D97-AF65-F5344CB8AC3E}">
        <p14:creationId xmlns:p14="http://schemas.microsoft.com/office/powerpoint/2010/main" val="73150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90669-01EE-9160-6738-BEA80FC3BB91}"/>
              </a:ext>
            </a:extLst>
          </p:cNvPr>
          <p:cNvSpPr>
            <a:spLocks noGrp="1"/>
          </p:cNvSpPr>
          <p:nvPr>
            <p:ph type="title"/>
          </p:nvPr>
        </p:nvSpPr>
        <p:spPr>
          <a:xfrm>
            <a:off x="239843" y="792163"/>
            <a:ext cx="8904157" cy="1143000"/>
          </a:xfrm>
        </p:spPr>
        <p:txBody>
          <a:bodyPr/>
          <a:lstStyle/>
          <a:p>
            <a:pPr algn="ctr"/>
            <a:r>
              <a:rPr lang="en-US" dirty="0"/>
              <a:t>Demonstrations with CSFP Food</a:t>
            </a:r>
          </a:p>
        </p:txBody>
      </p:sp>
      <p:sp>
        <p:nvSpPr>
          <p:cNvPr id="3" name="Content Placeholder 2">
            <a:extLst>
              <a:ext uri="{FF2B5EF4-FFF2-40B4-BE49-F238E27FC236}">
                <a16:creationId xmlns:a16="http://schemas.microsoft.com/office/drawing/2014/main" id="{FEC58C31-FC86-2447-3D81-434B4478B9F9}"/>
              </a:ext>
            </a:extLst>
          </p:cNvPr>
          <p:cNvSpPr>
            <a:spLocks noGrp="1"/>
          </p:cNvSpPr>
          <p:nvPr>
            <p:ph idx="1"/>
          </p:nvPr>
        </p:nvSpPr>
        <p:spPr/>
        <p:txBody>
          <a:bodyPr/>
          <a:lstStyle/>
          <a:p>
            <a:r>
              <a:rPr lang="en-US" sz="1800" dirty="0">
                <a:latin typeface="Verdana" panose="020B0604030504040204" pitchFamily="34" charset="0"/>
                <a:ea typeface="Verdana" panose="020B0604030504040204" pitchFamily="34" charset="0"/>
              </a:rPr>
              <a:t>Must be pre-authorized with VDACS</a:t>
            </a:r>
          </a:p>
          <a:p>
            <a:endParaRPr lang="en-US" sz="1800" dirty="0">
              <a:latin typeface="Verdana" panose="020B0604030504040204" pitchFamily="34" charset="0"/>
              <a:ea typeface="Verdana" panose="020B0604030504040204" pitchFamily="34" charset="0"/>
            </a:endParaRPr>
          </a:p>
          <a:p>
            <a:r>
              <a:rPr lang="en-US" sz="1800" dirty="0">
                <a:latin typeface="Verdana" panose="020B0604030504040204" pitchFamily="34" charset="0"/>
                <a:ea typeface="Verdana" panose="020B0604030504040204" pitchFamily="34" charset="0"/>
              </a:rPr>
              <a:t>Next FNS-153 report should include any foods used at demonstrations in the appropriate column</a:t>
            </a:r>
          </a:p>
          <a:p>
            <a:endParaRPr lang="en-US" sz="1800" dirty="0">
              <a:latin typeface="Verdana" panose="020B0604030504040204" pitchFamily="34" charset="0"/>
              <a:ea typeface="Verdana" panose="020B0604030504040204" pitchFamily="34" charset="0"/>
            </a:endParaRPr>
          </a:p>
          <a:p>
            <a:r>
              <a:rPr lang="en-US" sz="1800" dirty="0">
                <a:latin typeface="Verdana" panose="020B0604030504040204" pitchFamily="34" charset="0"/>
                <a:ea typeface="Verdana" panose="020B0604030504040204" pitchFamily="34" charset="0"/>
              </a:rPr>
              <a:t>CSFP foods may  only be used in food demonstrations on nutrition education for program participants</a:t>
            </a:r>
          </a:p>
          <a:p>
            <a:endParaRPr lang="en-US" sz="1800" dirty="0">
              <a:latin typeface="Verdana" panose="020B0604030504040204" pitchFamily="34" charset="0"/>
              <a:ea typeface="Verdana" panose="020B0604030504040204" pitchFamily="34" charset="0"/>
            </a:endParaRPr>
          </a:p>
          <a:p>
            <a:r>
              <a:rPr lang="en-US" sz="1800" dirty="0">
                <a:latin typeface="Verdana" panose="020B0604030504040204" pitchFamily="34" charset="0"/>
                <a:ea typeface="Verdana" panose="020B0604030504040204" pitchFamily="34" charset="0"/>
              </a:rPr>
              <a:t>CSFP foods may not be used for outreach, refreshments for participants, or any other similar purpose</a:t>
            </a:r>
          </a:p>
          <a:p>
            <a:pPr marL="0" indent="0">
              <a:buNone/>
            </a:pPr>
            <a:endParaRPr lang="en-US" sz="1800" dirty="0">
              <a:latin typeface="Verdana" panose="020B0604030504040204" pitchFamily="34" charset="0"/>
              <a:ea typeface="Verdana" panose="020B0604030504040204" pitchFamily="34" charset="0"/>
            </a:endParaRPr>
          </a:p>
          <a:p>
            <a:r>
              <a:rPr lang="en-US" sz="1800" dirty="0">
                <a:latin typeface="Verdana" panose="020B0604030504040204" pitchFamily="34" charset="0"/>
                <a:ea typeface="Verdana" panose="020B0604030504040204" pitchFamily="34" charset="0"/>
              </a:rPr>
              <a:t>CSFP foods may not be provided to any other community agency for any purpose whatsoever </a:t>
            </a:r>
          </a:p>
        </p:txBody>
      </p:sp>
    </p:spTree>
    <p:extLst>
      <p:ext uri="{BB962C8B-B14F-4D97-AF65-F5344CB8AC3E}">
        <p14:creationId xmlns:p14="http://schemas.microsoft.com/office/powerpoint/2010/main" val="1872643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algn="ctr" eaLnBrk="1" hangingPunct="1"/>
            <a:r>
              <a:rPr lang="en-US" altLang="en-US" sz="4000" dirty="0"/>
              <a:t>	</a:t>
            </a:r>
            <a:r>
              <a:rPr lang="en-US" altLang="en-US" dirty="0"/>
              <a:t>CSFP Food Refusal</a:t>
            </a:r>
          </a:p>
        </p:txBody>
      </p:sp>
      <p:sp>
        <p:nvSpPr>
          <p:cNvPr id="3" name="Content Placeholder 2"/>
          <p:cNvSpPr>
            <a:spLocks noGrp="1"/>
          </p:cNvSpPr>
          <p:nvPr>
            <p:ph idx="1"/>
          </p:nvPr>
        </p:nvSpPr>
        <p:spPr>
          <a:xfrm>
            <a:off x="457200" y="2065283"/>
            <a:ext cx="8229600" cy="4259317"/>
          </a:xfrm>
        </p:spPr>
        <p:txBody>
          <a:bodyPr/>
          <a:lstStyle/>
          <a:p>
            <a:r>
              <a:rPr lang="en-US" dirty="0"/>
              <a:t>Pantries must offer full food packages, </a:t>
            </a:r>
            <a:r>
              <a:rPr lang="en-US" b="1" dirty="0"/>
              <a:t>to include cheese, </a:t>
            </a:r>
            <a:r>
              <a:rPr lang="en-US" dirty="0"/>
              <a:t>to all participants each month</a:t>
            </a:r>
          </a:p>
          <a:p>
            <a:r>
              <a:rPr lang="en-US" dirty="0"/>
              <a:t>CSFP food recipients may refuse products</a:t>
            </a:r>
          </a:p>
          <a:p>
            <a:r>
              <a:rPr lang="en-US" dirty="0"/>
              <a:t>Any CSFP food not accepted must immediately be placed back into inventory and not reported as issued</a:t>
            </a:r>
          </a:p>
          <a:p>
            <a:r>
              <a:rPr lang="en-US" dirty="0"/>
              <a:t>Once the CSFP recipient has received the food and stepped outside the pantry, they cannot return the food, and the pantry cannot receive the food back for re-issue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AEE-C29D-4AE0-A368-974C00BEDF09}"/>
              </a:ext>
            </a:extLst>
          </p:cNvPr>
          <p:cNvSpPr>
            <a:spLocks noGrp="1"/>
          </p:cNvSpPr>
          <p:nvPr>
            <p:ph type="ctrTitle"/>
          </p:nvPr>
        </p:nvSpPr>
        <p:spPr/>
        <p:txBody>
          <a:bodyPr/>
          <a:lstStyle/>
          <a:p>
            <a:pPr algn="ctr">
              <a:defRPr/>
            </a:pPr>
            <a:r>
              <a:rPr lang="en-US" dirty="0"/>
              <a:t>CSFP &amp; Civil Rights</a:t>
            </a:r>
          </a:p>
        </p:txBody>
      </p:sp>
      <p:sp>
        <p:nvSpPr>
          <p:cNvPr id="3" name="Subtitle 2">
            <a:extLst>
              <a:ext uri="{FF2B5EF4-FFF2-40B4-BE49-F238E27FC236}">
                <a16:creationId xmlns:a16="http://schemas.microsoft.com/office/drawing/2014/main" id="{30B31F6E-F589-684C-B118-09B3F847526A}"/>
              </a:ext>
            </a:extLst>
          </p:cNvPr>
          <p:cNvSpPr>
            <a:spLocks noGrp="1"/>
          </p:cNvSpPr>
          <p:nvPr>
            <p:ph type="subTitle" idx="1"/>
          </p:nvPr>
        </p:nvSpPr>
        <p:spPr>
          <a:xfrm>
            <a:off x="533400" y="3657600"/>
            <a:ext cx="7854696" cy="1323535"/>
          </a:xfrm>
        </p:spPr>
        <p:txBody>
          <a:bodyPr/>
          <a:lstStyle/>
          <a:p>
            <a:pPr algn="ctr"/>
            <a:r>
              <a:rPr lang="en-US" sz="4800" dirty="0">
                <a:solidFill>
                  <a:srgbClr val="FF0000"/>
                </a:solidFill>
              </a:rPr>
              <a:t>What You Need to Know</a:t>
            </a:r>
          </a:p>
        </p:txBody>
      </p:sp>
    </p:spTree>
    <p:extLst>
      <p:ext uri="{BB962C8B-B14F-4D97-AF65-F5344CB8AC3E}">
        <p14:creationId xmlns:p14="http://schemas.microsoft.com/office/powerpoint/2010/main" val="2425538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990600"/>
            <a:ext cx="8305800" cy="762000"/>
          </a:xfrm>
        </p:spPr>
        <p:txBody>
          <a:bodyPr/>
          <a:lstStyle/>
          <a:p>
            <a:pPr algn="ct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br>
              <a:rPr lang="en-US" altLang="en-US" sz="3200" b="1" dirty="0"/>
            </a:br>
            <a:r>
              <a:rPr lang="en-US" altLang="en-US" sz="4000" b="1" dirty="0"/>
              <a:t>Civil Rights Responsibilities</a:t>
            </a:r>
            <a:endParaRPr lang="en-US" altLang="en-US" dirty="0"/>
          </a:p>
        </p:txBody>
      </p:sp>
      <p:sp>
        <p:nvSpPr>
          <p:cNvPr id="3" name="Content Placeholder 2">
            <a:extLst>
              <a:ext uri="{FF2B5EF4-FFF2-40B4-BE49-F238E27FC236}">
                <a16:creationId xmlns:a16="http://schemas.microsoft.com/office/drawing/2014/main" id="{83E07145-C2C0-4DAB-BB67-905898467369}"/>
              </a:ext>
            </a:extLst>
          </p:cNvPr>
          <p:cNvSpPr>
            <a:spLocks noGrp="1"/>
          </p:cNvSpPr>
          <p:nvPr>
            <p:ph idx="1"/>
          </p:nvPr>
        </p:nvSpPr>
        <p:spPr/>
        <p:txBody>
          <a:bodyPr>
            <a:normAutofit/>
          </a:bodyPr>
          <a:lstStyle/>
          <a:p>
            <a:pPr>
              <a:defRPr/>
            </a:pPr>
            <a:r>
              <a:rPr lang="en-US" dirty="0">
                <a:latin typeface="Verdana" panose="020B0604030504040204" pitchFamily="34" charset="0"/>
                <a:ea typeface="Verdana" panose="020B0604030504040204" pitchFamily="34" charset="0"/>
              </a:rPr>
              <a:t>Current “And Justice for All” posters must be prominently displayed in all intake offices/distribution sites</a:t>
            </a:r>
          </a:p>
          <a:p>
            <a:pPr>
              <a:defRPr/>
            </a:pPr>
            <a:r>
              <a:rPr lang="en-US" dirty="0">
                <a:latin typeface="Verdana" panose="020B0604030504040204" pitchFamily="34" charset="0"/>
                <a:ea typeface="Verdana" panose="020B0604030504040204" pitchFamily="34" charset="0"/>
              </a:rPr>
              <a:t>Civil rights complaint forms must be available to all CSFP recipients &amp; displayed next to AJFA poster</a:t>
            </a:r>
          </a:p>
          <a:p>
            <a:pPr>
              <a:defRPr/>
            </a:pPr>
            <a:r>
              <a:rPr lang="en-US" dirty="0">
                <a:latin typeface="Verdana" panose="020B0604030504040204" pitchFamily="34" charset="0"/>
                <a:ea typeface="Verdana" panose="020B0604030504040204" pitchFamily="34" charset="0"/>
              </a:rPr>
              <a:t>Staff/volunteers must complete civil rights training annually to handle a complaint</a:t>
            </a:r>
          </a:p>
          <a:p>
            <a:pPr>
              <a:defRPr/>
            </a:pPr>
            <a:r>
              <a:rPr lang="en-US" dirty="0">
                <a:latin typeface="Verdana" panose="020B0604030504040204" pitchFamily="34" charset="0"/>
                <a:ea typeface="Verdana" panose="020B0604030504040204" pitchFamily="34" charset="0"/>
              </a:rPr>
              <a:t>Training should be documented with date, materials covered, and sign-in sheet</a:t>
            </a:r>
          </a:p>
          <a:p>
            <a:pPr>
              <a:defRPr/>
            </a:pP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pPr algn="ctr"/>
            <a:r>
              <a:rPr lang="en-US" altLang="en-US" sz="3200" b="1" dirty="0"/>
              <a:t>Civil Rights Responsibilities</a:t>
            </a:r>
            <a:endParaRPr lang="en-US" altLang="en-US" sz="3200" dirty="0"/>
          </a:p>
        </p:txBody>
      </p:sp>
      <p:sp>
        <p:nvSpPr>
          <p:cNvPr id="13315" name="Content Placeholder 2"/>
          <p:cNvSpPr>
            <a:spLocks noGrp="1"/>
          </p:cNvSpPr>
          <p:nvPr>
            <p:ph idx="1"/>
          </p:nvPr>
        </p:nvSpPr>
        <p:spPr>
          <a:xfrm>
            <a:off x="457200" y="1447799"/>
            <a:ext cx="8229600" cy="5000297"/>
          </a:xfrm>
        </p:spPr>
        <p:txBody>
          <a:bodyPr/>
          <a:lstStyle/>
          <a:p>
            <a:r>
              <a:rPr lang="en-US" altLang="en-US" dirty="0">
                <a:latin typeface="Verdana" panose="020B0604030504040204" pitchFamily="34" charset="0"/>
                <a:ea typeface="Verdana" panose="020B0604030504040204" pitchFamily="34" charset="0"/>
              </a:rPr>
              <a:t>Required topics for annual Civil Right training:</a:t>
            </a:r>
          </a:p>
          <a:p>
            <a:pPr lvl="1"/>
            <a:r>
              <a:rPr lang="en-US" altLang="en-US" dirty="0">
                <a:latin typeface="Verdana" panose="020B0604030504040204" pitchFamily="34" charset="0"/>
                <a:ea typeface="Verdana" panose="020B0604030504040204" pitchFamily="34" charset="0"/>
              </a:rPr>
              <a:t>Knowledge of protected classes</a:t>
            </a:r>
          </a:p>
          <a:p>
            <a:pPr lvl="1"/>
            <a:r>
              <a:rPr lang="en-US" altLang="en-US" dirty="0">
                <a:latin typeface="Verdana" panose="020B0604030504040204" pitchFamily="34" charset="0"/>
                <a:ea typeface="Verdana" panose="020B0604030504040204" pitchFamily="34" charset="0"/>
              </a:rPr>
              <a:t>Effective public notification</a:t>
            </a:r>
          </a:p>
          <a:p>
            <a:pPr lvl="1"/>
            <a:r>
              <a:rPr lang="en-US" altLang="en-US" dirty="0">
                <a:latin typeface="Verdana" panose="020B0604030504040204" pitchFamily="34" charset="0"/>
                <a:ea typeface="Verdana" panose="020B0604030504040204" pitchFamily="34" charset="0"/>
              </a:rPr>
              <a:t>Complaint procedures and conflict resolution</a:t>
            </a:r>
          </a:p>
          <a:p>
            <a:pPr lvl="1"/>
            <a:r>
              <a:rPr lang="en-US" altLang="en-US" dirty="0">
                <a:latin typeface="Verdana" panose="020B0604030504040204" pitchFamily="34" charset="0"/>
                <a:ea typeface="Verdana" panose="020B0604030504040204" pitchFamily="34" charset="0"/>
              </a:rPr>
              <a:t>Customer services</a:t>
            </a:r>
          </a:p>
          <a:p>
            <a:pPr lvl="1"/>
            <a:r>
              <a:rPr lang="en-US" altLang="en-US" dirty="0">
                <a:latin typeface="Verdana" panose="020B0604030504040204" pitchFamily="34" charset="0"/>
                <a:ea typeface="Verdana" panose="020B0604030504040204" pitchFamily="34" charset="0"/>
              </a:rPr>
              <a:t>Language assistance &amp; accommodations for persons with disabilities</a:t>
            </a:r>
          </a:p>
          <a:p>
            <a:pPr lvl="1"/>
            <a:r>
              <a:rPr lang="en-US" altLang="en-US" dirty="0">
                <a:latin typeface="Verdana" panose="020B0604030504040204" pitchFamily="34" charset="0"/>
                <a:ea typeface="Verdana" panose="020B0604030504040204" pitchFamily="34" charset="0"/>
              </a:rPr>
              <a:t>Compliance review techniques and noncompliance resolutions</a:t>
            </a:r>
          </a:p>
          <a:p>
            <a:pPr marL="568325" lvl="1" indent="-174625"/>
            <a:r>
              <a:rPr lang="en-US" altLang="en-US" dirty="0">
                <a:latin typeface="Verdana" panose="020B0604030504040204" pitchFamily="34" charset="0"/>
                <a:ea typeface="Verdana" panose="020B0604030504040204" pitchFamily="34" charset="0"/>
              </a:rPr>
              <a:t>Non-discrimination statement must be included on all materials regarding CSFP programs</a:t>
            </a:r>
          </a:p>
        </p:txBody>
      </p:sp>
    </p:spTree>
    <p:extLst>
      <p:ext uri="{BB962C8B-B14F-4D97-AF65-F5344CB8AC3E}">
        <p14:creationId xmlns:p14="http://schemas.microsoft.com/office/powerpoint/2010/main" val="492697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a:t>Non-Discrimination Statement</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1905000"/>
            <a:ext cx="3962400" cy="4530725"/>
          </a:xfrm>
        </p:spPr>
        <p:txBody>
          <a:bodyPr>
            <a:normAutofit lnSpcReduction="10000"/>
          </a:bodyPr>
          <a:lstStyle/>
          <a:p>
            <a:pPr marL="0" indent="0" eaLnBrk="1" fontAlgn="auto" hangingPunct="1">
              <a:spcAft>
                <a:spcPts val="0"/>
              </a:spcAft>
              <a:buClr>
                <a:schemeClr val="accent3"/>
              </a:buClr>
              <a:buNone/>
              <a:defRPr/>
            </a:pPr>
            <a:r>
              <a:rPr lang="en-US" sz="2400" b="1"/>
              <a:t>All websites, public announcements, flyers, and documents must include non-discrimination statement. </a:t>
            </a:r>
          </a:p>
          <a:p>
            <a:pPr marL="0" indent="0" eaLnBrk="1" fontAlgn="auto" hangingPunct="1">
              <a:spcAft>
                <a:spcPts val="0"/>
              </a:spcAft>
              <a:buClr>
                <a:schemeClr val="accent3"/>
              </a:buClr>
              <a:buNone/>
              <a:defRPr/>
            </a:pPr>
            <a:endParaRPr lang="en-US" sz="2400"/>
          </a:p>
          <a:p>
            <a:pPr marL="0" indent="0" eaLnBrk="1" fontAlgn="auto" hangingPunct="1">
              <a:spcAft>
                <a:spcPts val="0"/>
              </a:spcAft>
              <a:buClr>
                <a:schemeClr val="accent3"/>
              </a:buClr>
              <a:buNone/>
              <a:defRPr/>
            </a:pPr>
            <a:r>
              <a:rPr lang="en-US" sz="2400"/>
              <a:t>Full statement, except where space does not permit, then:</a:t>
            </a:r>
          </a:p>
          <a:p>
            <a:pPr marL="0" indent="0" eaLnBrk="1" fontAlgn="auto" hangingPunct="1">
              <a:spcAft>
                <a:spcPts val="0"/>
              </a:spcAft>
              <a:buClr>
                <a:schemeClr val="accent3"/>
              </a:buClr>
              <a:buNone/>
              <a:defRPr/>
            </a:pPr>
            <a:endParaRPr lang="en-US" sz="2400"/>
          </a:p>
          <a:p>
            <a:pPr marL="0" indent="0" algn="ctr" eaLnBrk="1" fontAlgn="auto" hangingPunct="1">
              <a:spcAft>
                <a:spcPts val="0"/>
              </a:spcAft>
              <a:buClr>
                <a:schemeClr val="accent3"/>
              </a:buClr>
              <a:buNone/>
              <a:defRPr/>
            </a:pPr>
            <a:r>
              <a:rPr lang="en-US" sz="2000"/>
              <a:t>“This institution is an equal opportunity provider.”</a:t>
            </a:r>
          </a:p>
          <a:p>
            <a:pPr marL="0" indent="0" eaLnBrk="1" fontAlgn="auto" hangingPunct="1">
              <a:spcAft>
                <a:spcPts val="0"/>
              </a:spcAft>
              <a:buClr>
                <a:schemeClr val="accent3"/>
              </a:buClr>
              <a:buNone/>
              <a:defRPr/>
            </a:pPr>
            <a:endParaRPr lang="en-US" sz="2800"/>
          </a:p>
        </p:txBody>
      </p:sp>
      <p:pic>
        <p:nvPicPr>
          <p:cNvPr id="2458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1023" t="23636" r="53580" b="17071"/>
          <a:stretch/>
        </p:blipFill>
        <p:spPr bwMode="auto">
          <a:xfrm>
            <a:off x="4423615" y="1905000"/>
            <a:ext cx="4528903" cy="4267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22358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ontent Placeholder 2"/>
          <p:cNvSpPr>
            <a:spLocks noGrp="1"/>
          </p:cNvSpPr>
          <p:nvPr>
            <p:ph idx="1"/>
          </p:nvPr>
        </p:nvSpPr>
        <p:spPr/>
        <p:txBody>
          <a:bodyPr/>
          <a:lstStyle/>
          <a:p>
            <a:r>
              <a:rPr lang="en-US" altLang="en-US" dirty="0">
                <a:latin typeface="Verdana" panose="020B0604030504040204" pitchFamily="34" charset="0"/>
                <a:ea typeface="Verdana" panose="020B0604030504040204" pitchFamily="34" charset="0"/>
              </a:rPr>
              <a:t>CSFP sites must give written beneficiary notices to all new program participants at the time of application (handout or as part of application)</a:t>
            </a:r>
          </a:p>
          <a:p>
            <a:r>
              <a:rPr lang="en-US" altLang="en-US" dirty="0">
                <a:latin typeface="Verdana" panose="020B0604030504040204" pitchFamily="34" charset="0"/>
                <a:ea typeface="Verdana" panose="020B0604030504040204" pitchFamily="34" charset="0"/>
              </a:rPr>
              <a:t>Existing CSFP recipients must receive written beneficiary notices as soon as possible at distribution locations or at a food delivery</a:t>
            </a:r>
          </a:p>
          <a:p>
            <a:r>
              <a:rPr lang="en-US" altLang="en-US" dirty="0">
                <a:latin typeface="Verdana" panose="020B0604030504040204" pitchFamily="34" charset="0"/>
                <a:ea typeface="Verdana" panose="020B0604030504040204" pitchFamily="34" charset="0"/>
              </a:rPr>
              <a:t>Notice must be displayed next to AJFA poster and Civil Rights Complaint Form</a:t>
            </a:r>
          </a:p>
          <a:p>
            <a:pPr marL="0" indent="0">
              <a:buFont typeface="Wingdings 2" pitchFamily="18" charset="2"/>
              <a:buNone/>
            </a:pPr>
            <a:r>
              <a:rPr lang="en-US" altLang="en-US" dirty="0"/>
              <a:t>				</a:t>
            </a:r>
          </a:p>
        </p:txBody>
      </p:sp>
      <p:sp>
        <p:nvSpPr>
          <p:cNvPr id="4" name="Title 1"/>
          <p:cNvSpPr>
            <a:spLocks noGrp="1"/>
          </p:cNvSpPr>
          <p:nvPr>
            <p:ph type="title"/>
          </p:nvPr>
        </p:nvSpPr>
        <p:spPr>
          <a:xfrm>
            <a:off x="457200" y="533400"/>
            <a:ext cx="8229600" cy="1143000"/>
          </a:xfrm>
        </p:spPr>
        <p:txBody>
          <a:bodyPr/>
          <a:lstStyle/>
          <a:p>
            <a:pPr algn="ctr"/>
            <a:r>
              <a:rPr lang="en-US" altLang="en-US" sz="3200" dirty="0"/>
              <a:t>Written Beneficiary Notices for CSFP –NEW!</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609600"/>
            <a:ext cx="8229600" cy="762000"/>
          </a:xfrm>
        </p:spPr>
        <p:txBody>
          <a:bodyPr/>
          <a:lstStyle/>
          <a:p>
            <a:pPr algn="ctr"/>
            <a:r>
              <a:rPr lang="en-US" altLang="en-US" sz="4000" dirty="0">
                <a:ea typeface="Verdana" panose="020B0604030504040204" pitchFamily="34" charset="0"/>
                <a:cs typeface="Verdana" panose="020B0604030504040204" pitchFamily="34" charset="0"/>
              </a:rPr>
              <a:t> Agenda </a:t>
            </a:r>
            <a:endParaRPr lang="en-US" altLang="en-US" sz="4000" dirty="0">
              <a:highlight>
                <a:srgbClr val="00FF00"/>
              </a:highlight>
              <a:ea typeface="Verdana" panose="020B0604030504040204" pitchFamily="34" charset="0"/>
              <a:cs typeface="Verdana" panose="020B0604030504040204" pitchFamily="34" charset="0"/>
            </a:endParaRPr>
          </a:p>
        </p:txBody>
      </p:sp>
      <p:sp>
        <p:nvSpPr>
          <p:cNvPr id="3" name="Content Placeholder 2">
            <a:extLst>
              <a:ext uri="{FF2B5EF4-FFF2-40B4-BE49-F238E27FC236}">
                <a16:creationId xmlns:a16="http://schemas.microsoft.com/office/drawing/2014/main" id="{816573BF-903F-41CF-9098-812B93EF3857}"/>
              </a:ext>
            </a:extLst>
          </p:cNvPr>
          <p:cNvSpPr>
            <a:spLocks noGrp="1"/>
          </p:cNvSpPr>
          <p:nvPr>
            <p:ph idx="1"/>
          </p:nvPr>
        </p:nvSpPr>
        <p:spPr>
          <a:xfrm>
            <a:off x="457200" y="1676400"/>
            <a:ext cx="8229600" cy="4267200"/>
          </a:xfrm>
        </p:spPr>
        <p:txBody>
          <a:bodyPr/>
          <a:lstStyle/>
          <a:p>
            <a:pPr>
              <a:defRPr/>
            </a:pPr>
            <a:r>
              <a:rPr lang="en-US" sz="3200" dirty="0">
                <a:latin typeface="Verdana" panose="020B0604030504040204" pitchFamily="34" charset="0"/>
                <a:ea typeface="Verdana" panose="020B0604030504040204" pitchFamily="34" charset="0"/>
                <a:cs typeface="Verdana" panose="020B0604030504040204" pitchFamily="34" charset="0"/>
              </a:rPr>
              <a:t> </a:t>
            </a:r>
            <a:r>
              <a:rPr lang="en-US" sz="3600" dirty="0">
                <a:latin typeface="Verdana" panose="020B0604030504040204" pitchFamily="34" charset="0"/>
                <a:ea typeface="Verdana" panose="020B0604030504040204" pitchFamily="34" charset="0"/>
                <a:cs typeface="Verdana" panose="020B0604030504040204" pitchFamily="34" charset="0"/>
              </a:rPr>
              <a:t>CSFP Basic Information </a:t>
            </a:r>
          </a:p>
          <a:p>
            <a:pPr marL="393700" indent="-393700">
              <a:defRPr/>
            </a:pPr>
            <a:r>
              <a:rPr lang="en-US" sz="3600" dirty="0">
                <a:latin typeface="Verdana" panose="020B0604030504040204" pitchFamily="34" charset="0"/>
                <a:ea typeface="Verdana" panose="020B0604030504040204" pitchFamily="34" charset="0"/>
                <a:cs typeface="Verdana" panose="020B0604030504040204" pitchFamily="34" charset="0"/>
              </a:rPr>
              <a:t>CSFP Food Storage, Demonstrations &amp; Refusal</a:t>
            </a:r>
          </a:p>
          <a:p>
            <a:pPr>
              <a:defRPr/>
            </a:pPr>
            <a:r>
              <a:rPr lang="en-US" sz="3600" dirty="0">
                <a:latin typeface="Verdana" panose="020B0604030504040204" pitchFamily="34" charset="0"/>
                <a:ea typeface="Verdana" panose="020B0604030504040204" pitchFamily="34" charset="0"/>
                <a:cs typeface="Verdana" panose="020B0604030504040204" pitchFamily="34" charset="0"/>
              </a:rPr>
              <a:t> CSFP &amp; Civil Rights</a:t>
            </a:r>
          </a:p>
          <a:p>
            <a:pPr>
              <a:defRPr/>
            </a:pPr>
            <a:r>
              <a:rPr lang="en-US" sz="3600" dirty="0">
                <a:latin typeface="Verdana" panose="020B0604030504040204" pitchFamily="34" charset="0"/>
                <a:ea typeface="Verdana" panose="020B0604030504040204" pitchFamily="34" charset="0"/>
                <a:cs typeface="Verdana" panose="020B0604030504040204" pitchFamily="34" charset="0"/>
              </a:rPr>
              <a:t> CSFP Distribution &amp; Reporting</a:t>
            </a:r>
          </a:p>
          <a:p>
            <a:pPr>
              <a:defRPr/>
            </a:pPr>
            <a:r>
              <a:rPr lang="en-US" sz="3400" dirty="0">
                <a:latin typeface="Verdana" panose="020B0604030504040204" pitchFamily="34" charset="0"/>
                <a:ea typeface="Verdana" panose="020B0604030504040204" pitchFamily="34" charset="0"/>
                <a:cs typeface="Verdana" panose="020B0604030504040204" pitchFamily="34" charset="0"/>
              </a:rPr>
              <a:t> Questions?</a:t>
            </a:r>
          </a:p>
          <a:p>
            <a:pPr marL="0" indent="0">
              <a:buFont typeface="Wingdings 2" pitchFamily="18" charset="2"/>
              <a:buNone/>
              <a:defRPr/>
            </a:pPr>
            <a:endParaRPr 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xfrm>
            <a:off x="457200" y="704850"/>
            <a:ext cx="8229600" cy="742950"/>
          </a:xfrm>
        </p:spPr>
        <p:txBody>
          <a:bodyPr/>
          <a:lstStyle/>
          <a:p>
            <a:pPr eaLnBrk="1" hangingPunct="1"/>
            <a:r>
              <a:rPr lang="en-US" altLang="en-US" sz="4000"/>
              <a:t>Handling Civil Rights Complaints</a:t>
            </a:r>
          </a:p>
        </p:txBody>
      </p:sp>
      <p:sp>
        <p:nvSpPr>
          <p:cNvPr id="2" name="Rectangle 3">
            <a:extLst>
              <a:ext uri="{FF2B5EF4-FFF2-40B4-BE49-F238E27FC236}">
                <a16:creationId xmlns:a16="http://schemas.microsoft.com/office/drawing/2014/main" id="{F5A36BE6-5738-452D-92AA-EA12511AA816}"/>
              </a:ext>
            </a:extLst>
          </p:cNvPr>
          <p:cNvSpPr>
            <a:spLocks noGrp="1" noChangeArrowheads="1"/>
          </p:cNvSpPr>
          <p:nvPr>
            <p:ph idx="1"/>
          </p:nvPr>
        </p:nvSpPr>
        <p:spPr>
          <a:xfrm>
            <a:off x="461216" y="1676400"/>
            <a:ext cx="8149384" cy="4759325"/>
          </a:xfrm>
        </p:spPr>
        <p:txBody>
          <a:bodyPr>
            <a:normAutofit/>
          </a:bodyPr>
          <a:lstStyle/>
          <a:p>
            <a:pPr marL="369887" indent="-342900">
              <a:buFont typeface="Arial" panose="020B0604020202020204" pitchFamily="34" charset="0"/>
              <a:buChar char="•"/>
              <a:defRPr/>
            </a:pPr>
            <a:r>
              <a:rPr lang="en-US" sz="2200" dirty="0">
                <a:latin typeface="Verdana" panose="020B0604030504040204" pitchFamily="34" charset="0"/>
                <a:ea typeface="Verdana" panose="020B0604030504040204" pitchFamily="34" charset="0"/>
              </a:rPr>
              <a:t>All complaints alleging discrimination on the basis of religion, race, sex, disability, age, national origin, sexual orientation, gender identity, etc. must be accepted by the Pantry.</a:t>
            </a:r>
          </a:p>
          <a:p>
            <a:pPr marL="369887" indent="-342900">
              <a:buFont typeface="Arial" panose="020B0604020202020204" pitchFamily="34" charset="0"/>
              <a:buChar char="•"/>
              <a:defRPr/>
            </a:pPr>
            <a:endParaRPr lang="en-US" sz="2200" dirty="0">
              <a:latin typeface="Verdana" panose="020B0604030504040204" pitchFamily="34" charset="0"/>
              <a:ea typeface="Verdana" panose="020B0604030504040204" pitchFamily="34" charset="0"/>
            </a:endParaRPr>
          </a:p>
          <a:p>
            <a:pPr marL="369887" indent="-342900">
              <a:buFont typeface="Arial" panose="020B0604020202020204" pitchFamily="34" charset="0"/>
              <a:buChar char="•"/>
              <a:defRPr/>
            </a:pPr>
            <a:r>
              <a:rPr lang="en-US" sz="2200" dirty="0">
                <a:latin typeface="Verdana" panose="020B0604030504040204" pitchFamily="34" charset="0"/>
                <a:ea typeface="Verdana" panose="020B0604030504040204" pitchFamily="34" charset="0"/>
              </a:rPr>
              <a:t>Complaints may be accepted verbally or in writing.  Pantries should use the Civil Rights Complaint form to record pertinent information and should make every effort to secure all elements of data on the complaint form to help explain or resolve the situation.</a:t>
            </a:r>
          </a:p>
          <a:p>
            <a:pPr marL="369887" indent="-342900">
              <a:buFont typeface="Arial" panose="020B0604020202020204" pitchFamily="34" charset="0"/>
              <a:buChar char="•"/>
              <a:defRPr/>
            </a:pPr>
            <a:endParaRPr lang="en-US" sz="2200" dirty="0">
              <a:latin typeface="Verdana" panose="020B0604030504040204" pitchFamily="34" charset="0"/>
              <a:ea typeface="Verdana" panose="020B0604030504040204" pitchFamily="34" charset="0"/>
            </a:endParaRPr>
          </a:p>
          <a:p>
            <a:pPr marL="369887" indent="-342900">
              <a:buFont typeface="Arial" panose="020B0604020202020204" pitchFamily="34" charset="0"/>
              <a:buChar char="•"/>
              <a:defRPr/>
            </a:pPr>
            <a:r>
              <a:rPr lang="en-US" sz="2200" dirty="0">
                <a:latin typeface="Verdana" panose="020B0604030504040204" pitchFamily="34" charset="0"/>
                <a:ea typeface="Verdana" panose="020B0604030504040204" pitchFamily="34" charset="0"/>
              </a:rPr>
              <a:t>No complaint shall be refused or ignored because the information is incomplete.  </a:t>
            </a:r>
          </a:p>
          <a:p>
            <a:pPr marL="369887" indent="-342900">
              <a:buFont typeface="Arial" panose="020B0604020202020204" pitchFamily="34" charset="0"/>
              <a:buChar char="•"/>
              <a:defRPr/>
            </a:pPr>
            <a:endParaRPr lang="en-US" sz="2200" dirty="0">
              <a:latin typeface="Verdana" panose="020B0604030504040204" pitchFamily="34" charset="0"/>
              <a:ea typeface="Verdana" panose="020B0604030504040204" pitchFamily="34" charset="0"/>
            </a:endParaRPr>
          </a:p>
          <a:p>
            <a:pPr marL="369887" indent="-342900">
              <a:buFont typeface="Arial" panose="020B0604020202020204" pitchFamily="34" charset="0"/>
              <a:buChar char="•"/>
              <a:defRPr/>
            </a:pPr>
            <a:endParaRPr lang="en-US" sz="2200" dirty="0"/>
          </a:p>
        </p:txBody>
      </p:sp>
    </p:spTree>
    <p:extLst>
      <p:ext uri="{BB962C8B-B14F-4D97-AF65-F5344CB8AC3E}">
        <p14:creationId xmlns:p14="http://schemas.microsoft.com/office/powerpoint/2010/main" val="2347654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B6CCA-4777-410B-41A9-67157A97D441}"/>
              </a:ext>
            </a:extLst>
          </p:cNvPr>
          <p:cNvSpPr>
            <a:spLocks noGrp="1"/>
          </p:cNvSpPr>
          <p:nvPr>
            <p:ph type="title"/>
          </p:nvPr>
        </p:nvSpPr>
        <p:spPr>
          <a:xfrm>
            <a:off x="457200" y="804041"/>
            <a:ext cx="8229600" cy="819807"/>
          </a:xfrm>
        </p:spPr>
        <p:txBody>
          <a:bodyPr/>
          <a:lstStyle/>
          <a:p>
            <a:pPr algn="ctr"/>
            <a:r>
              <a:rPr lang="en-US" sz="3600" dirty="0"/>
              <a:t>Handling Civil Rights Complaints (cont’d)</a:t>
            </a:r>
          </a:p>
        </p:txBody>
      </p:sp>
      <p:sp>
        <p:nvSpPr>
          <p:cNvPr id="3" name="Content Placeholder 2">
            <a:extLst>
              <a:ext uri="{FF2B5EF4-FFF2-40B4-BE49-F238E27FC236}">
                <a16:creationId xmlns:a16="http://schemas.microsoft.com/office/drawing/2014/main" id="{D4B498AD-B639-28D2-7D46-798788677351}"/>
              </a:ext>
            </a:extLst>
          </p:cNvPr>
          <p:cNvSpPr>
            <a:spLocks noGrp="1"/>
          </p:cNvSpPr>
          <p:nvPr>
            <p:ph idx="1"/>
          </p:nvPr>
        </p:nvSpPr>
        <p:spPr/>
        <p:txBody>
          <a:bodyPr/>
          <a:lstStyle/>
          <a:p>
            <a:r>
              <a:rPr lang="en-US" sz="2800" dirty="0">
                <a:latin typeface="Verdana" panose="020B0604030504040204" pitchFamily="34" charset="0"/>
                <a:ea typeface="Verdana" panose="020B0604030504040204" pitchFamily="34" charset="0"/>
              </a:rPr>
              <a:t>Pantry should submit or facilitate submission of the form to the address on the complaint form.</a:t>
            </a:r>
          </a:p>
          <a:p>
            <a:pPr marL="0" indent="0">
              <a:buNone/>
            </a:pPr>
            <a:endParaRPr lang="en-US" sz="2800" dirty="0">
              <a:latin typeface="Verdana" panose="020B0604030504040204" pitchFamily="34" charset="0"/>
              <a:ea typeface="Verdana" panose="020B0604030504040204" pitchFamily="34" charset="0"/>
            </a:endParaRPr>
          </a:p>
          <a:p>
            <a:r>
              <a:rPr lang="en-US" sz="2800" dirty="0">
                <a:latin typeface="Verdana" panose="020B0604030504040204" pitchFamily="34" charset="0"/>
                <a:ea typeface="Verdana" panose="020B0604030504040204" pitchFamily="34" charset="0"/>
              </a:rPr>
              <a:t>Pantry should also contact Allie Henning – Government Programs Coordinator or Jessica Shover – Manager of Food Sourcing and Government Programs at </a:t>
            </a:r>
            <a:r>
              <a:rPr lang="en-US" sz="2800" dirty="0">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CSFP@brafb.org</a:t>
            </a:r>
            <a:r>
              <a:rPr lang="en-US" sz="2800" dirty="0">
                <a:latin typeface="Verdana" panose="020B0604030504040204" pitchFamily="34" charset="0"/>
                <a:ea typeface="Verdana" panose="020B0604030504040204" pitchFamily="34" charset="0"/>
              </a:rPr>
              <a:t>. </a:t>
            </a:r>
          </a:p>
          <a:p>
            <a:endParaRPr lang="en-US" dirty="0"/>
          </a:p>
        </p:txBody>
      </p:sp>
    </p:spTree>
    <p:extLst>
      <p:ext uri="{BB962C8B-B14F-4D97-AF65-F5344CB8AC3E}">
        <p14:creationId xmlns:p14="http://schemas.microsoft.com/office/powerpoint/2010/main" val="1417797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AEE-C29D-4AE0-A368-974C00BEDF09}"/>
              </a:ext>
            </a:extLst>
          </p:cNvPr>
          <p:cNvSpPr>
            <a:spLocks noGrp="1"/>
          </p:cNvSpPr>
          <p:nvPr>
            <p:ph type="ctrTitle"/>
          </p:nvPr>
        </p:nvSpPr>
        <p:spPr/>
        <p:txBody>
          <a:bodyPr/>
          <a:lstStyle/>
          <a:p>
            <a:pPr algn="ctr">
              <a:defRPr/>
            </a:pPr>
            <a:r>
              <a:rPr lang="en-US" dirty="0"/>
              <a:t>CSFP Distribution &amp; Reporting</a:t>
            </a:r>
          </a:p>
        </p:txBody>
      </p:sp>
      <p:sp>
        <p:nvSpPr>
          <p:cNvPr id="5" name="Subtitle 4">
            <a:extLst>
              <a:ext uri="{FF2B5EF4-FFF2-40B4-BE49-F238E27FC236}">
                <a16:creationId xmlns:a16="http://schemas.microsoft.com/office/drawing/2014/main" id="{9186159D-3964-CF2B-DC02-E33BBFD4803E}"/>
              </a:ext>
            </a:extLst>
          </p:cNvPr>
          <p:cNvSpPr>
            <a:spLocks noGrp="1"/>
          </p:cNvSpPr>
          <p:nvPr>
            <p:ph type="subTitle" idx="1"/>
          </p:nvPr>
        </p:nvSpPr>
        <p:spPr/>
        <p:txBody>
          <a:bodyPr/>
          <a:lstStyle/>
          <a:p>
            <a:pPr algn="ctr"/>
            <a:r>
              <a:rPr lang="en-US" sz="4400" dirty="0">
                <a:solidFill>
                  <a:srgbClr val="FF0000"/>
                </a:solidFill>
              </a:rPr>
              <a:t>Agency Responsibilities</a:t>
            </a:r>
          </a:p>
        </p:txBody>
      </p:sp>
    </p:spTree>
    <p:extLst>
      <p:ext uri="{BB962C8B-B14F-4D97-AF65-F5344CB8AC3E}">
        <p14:creationId xmlns:p14="http://schemas.microsoft.com/office/powerpoint/2010/main" val="3635175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pPr algn="ctr"/>
            <a:r>
              <a:rPr lang="en-US" altLang="en-US" dirty="0"/>
              <a:t>CSFP Agency Responsibilities</a:t>
            </a:r>
          </a:p>
        </p:txBody>
      </p:sp>
      <p:sp>
        <p:nvSpPr>
          <p:cNvPr id="13315" name="Content Placeholder 2"/>
          <p:cNvSpPr>
            <a:spLocks noGrp="1"/>
          </p:cNvSpPr>
          <p:nvPr>
            <p:ph idx="1"/>
          </p:nvPr>
        </p:nvSpPr>
        <p:spPr>
          <a:xfrm>
            <a:off x="457200" y="1447799"/>
            <a:ext cx="8229600" cy="4739129"/>
          </a:xfrm>
        </p:spPr>
        <p:txBody>
          <a:bodyPr/>
          <a:lstStyle/>
          <a:p>
            <a:r>
              <a:rPr lang="en-US" altLang="en-US" sz="2800" dirty="0">
                <a:latin typeface="Verdana" panose="020B0604030504040204" pitchFamily="34" charset="0"/>
                <a:ea typeface="Verdana" panose="020B0604030504040204" pitchFamily="34" charset="0"/>
              </a:rPr>
              <a:t>Retain all records for current year and 1 year previous – change!</a:t>
            </a:r>
          </a:p>
          <a:p>
            <a:r>
              <a:rPr lang="en-US" altLang="en-US" sz="2800" dirty="0">
                <a:latin typeface="Verdana" panose="020B0604030504040204" pitchFamily="34" charset="0"/>
                <a:ea typeface="Verdana" panose="020B0604030504040204" pitchFamily="34" charset="0"/>
              </a:rPr>
              <a:t>Provide safe storage of CSFP boxes and refrigerated cheese before, during, and after distribution</a:t>
            </a:r>
          </a:p>
          <a:p>
            <a:r>
              <a:rPr lang="en-US" altLang="en-US" sz="2800" dirty="0">
                <a:latin typeface="Verdana" panose="020B0604030504040204" pitchFamily="34" charset="0"/>
                <a:ea typeface="Verdana" panose="020B0604030504040204" pitchFamily="34" charset="0"/>
              </a:rPr>
              <a:t>Report distribution summaries to BRAFB monthly</a:t>
            </a:r>
          </a:p>
          <a:p>
            <a:r>
              <a:rPr lang="en-US" altLang="en-US" sz="2800" dirty="0">
                <a:latin typeface="Verdana" panose="020B0604030504040204" pitchFamily="34" charset="0"/>
                <a:ea typeface="Verdana" panose="020B0604030504040204" pitchFamily="34" charset="0"/>
              </a:rPr>
              <a:t>Once distributed to CSFP recipients, food cannot be returned for reissuance</a:t>
            </a:r>
          </a:p>
        </p:txBody>
      </p:sp>
    </p:spTree>
    <p:extLst>
      <p:ext uri="{BB962C8B-B14F-4D97-AF65-F5344CB8AC3E}">
        <p14:creationId xmlns:p14="http://schemas.microsoft.com/office/powerpoint/2010/main" val="1684438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B9E1E-6961-4F10-AE7C-F89C8A94DE6C}"/>
              </a:ext>
            </a:extLst>
          </p:cNvPr>
          <p:cNvSpPr>
            <a:spLocks noGrp="1"/>
          </p:cNvSpPr>
          <p:nvPr>
            <p:ph type="title"/>
          </p:nvPr>
        </p:nvSpPr>
        <p:spPr/>
        <p:txBody>
          <a:bodyPr/>
          <a:lstStyle/>
          <a:p>
            <a:r>
              <a:rPr lang="en-US" altLang="en-US" sz="4000" dirty="0"/>
              <a:t>CSFP Agency Responsibilities (cont’d)</a:t>
            </a:r>
            <a:endParaRPr lang="en-US" sz="4000" dirty="0"/>
          </a:p>
        </p:txBody>
      </p:sp>
      <p:sp>
        <p:nvSpPr>
          <p:cNvPr id="3" name="Content Placeholder 2">
            <a:extLst>
              <a:ext uri="{FF2B5EF4-FFF2-40B4-BE49-F238E27FC236}">
                <a16:creationId xmlns:a16="http://schemas.microsoft.com/office/drawing/2014/main" id="{48D8861C-61A5-46E9-9EC7-2706B0FD4B2B}"/>
              </a:ext>
            </a:extLst>
          </p:cNvPr>
          <p:cNvSpPr>
            <a:spLocks noGrp="1"/>
          </p:cNvSpPr>
          <p:nvPr>
            <p:ph idx="1"/>
          </p:nvPr>
        </p:nvSpPr>
        <p:spPr/>
        <p:txBody>
          <a:bodyPr/>
          <a:lstStyle/>
          <a:p>
            <a:r>
              <a:rPr lang="en-US" altLang="en-US" sz="2200" dirty="0">
                <a:latin typeface="Verdana" panose="020B0604030504040204" pitchFamily="34" charset="0"/>
                <a:ea typeface="Verdana" panose="020B0604030504040204" pitchFamily="34" charset="0"/>
              </a:rPr>
              <a:t>Report Food Damage or Out of Condition Foods prior to disposing of:</a:t>
            </a:r>
          </a:p>
          <a:p>
            <a:pPr lvl="1"/>
            <a:r>
              <a:rPr lang="en-US" altLang="en-US" sz="2200" dirty="0">
                <a:latin typeface="Verdana" panose="020B0604030504040204" pitchFamily="34" charset="0"/>
                <a:ea typeface="Verdana" panose="020B0604030504040204" pitchFamily="34" charset="0"/>
              </a:rPr>
              <a:t>Contact appropriate Branch Manager and email </a:t>
            </a:r>
            <a:r>
              <a:rPr lang="en-US" altLang="en-US" sz="2200" dirty="0">
                <a:solidFill>
                  <a:schemeClr val="accent1"/>
                </a:solidFill>
                <a:latin typeface="Verdana" panose="020B0604030504040204" pitchFamily="34" charset="0"/>
                <a:ea typeface="Verdana" panose="020B0604030504040204" pitchFamily="34" charset="0"/>
              </a:rPr>
              <a:t>CSFP</a:t>
            </a:r>
            <a:r>
              <a:rPr lang="en-US" altLang="en-US" sz="2200" dirty="0">
                <a:solidFill>
                  <a:schemeClr val="accent1"/>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@brafb.org</a:t>
            </a:r>
            <a:r>
              <a:rPr lang="en-US" altLang="en-US" sz="2200" dirty="0">
                <a:solidFill>
                  <a:schemeClr val="accent1"/>
                </a:solidFill>
                <a:latin typeface="Verdana" panose="020B0604030504040204" pitchFamily="34" charset="0"/>
                <a:ea typeface="Verdana" panose="020B0604030504040204" pitchFamily="34" charset="0"/>
              </a:rPr>
              <a:t>  </a:t>
            </a:r>
            <a:r>
              <a:rPr lang="en-US" altLang="en-US" sz="2200" dirty="0">
                <a:latin typeface="Verdana" panose="020B0604030504040204" pitchFamily="34" charset="0"/>
                <a:ea typeface="Verdana" panose="020B0604030504040204" pitchFamily="34" charset="0"/>
              </a:rPr>
              <a:t>before doing anything with CSFP food </a:t>
            </a:r>
          </a:p>
          <a:p>
            <a:pPr lvl="1"/>
            <a:r>
              <a:rPr lang="en-US" altLang="en-US" sz="2200" dirty="0">
                <a:latin typeface="Verdana" panose="020B0604030504040204" pitchFamily="34" charset="0"/>
                <a:ea typeface="Verdana" panose="020B0604030504040204" pitchFamily="34" charset="0"/>
              </a:rPr>
              <a:t>Take pictures of damaged food and submit </a:t>
            </a:r>
          </a:p>
          <a:p>
            <a:pPr lvl="1"/>
            <a:r>
              <a:rPr lang="en-US" altLang="en-US" sz="2200" dirty="0">
                <a:latin typeface="Verdana" panose="020B0604030504040204" pitchFamily="34" charset="0"/>
                <a:ea typeface="Verdana" panose="020B0604030504040204" pitchFamily="34" charset="0"/>
              </a:rPr>
              <a:t>Await next steps before disposing of food</a:t>
            </a:r>
          </a:p>
          <a:p>
            <a:pPr lvl="1"/>
            <a:endParaRPr lang="en-US" altLang="en-US" sz="2200" dirty="0">
              <a:latin typeface="Verdana" panose="020B0604030504040204" pitchFamily="34" charset="0"/>
              <a:ea typeface="Verdana" panose="020B0604030504040204" pitchFamily="34" charset="0"/>
            </a:endParaRPr>
          </a:p>
          <a:p>
            <a:pPr marL="284163" lvl="1" indent="-284163"/>
            <a:r>
              <a:rPr lang="en-US" altLang="en-US" sz="2200" dirty="0">
                <a:latin typeface="Verdana" panose="020B0604030504040204" pitchFamily="34" charset="0"/>
                <a:ea typeface="Verdana" panose="020B0604030504040204" pitchFamily="34" charset="0"/>
              </a:rPr>
              <a:t> Any new off-site storage or intention to move distribution sites must be inspected and approved by VDACS and BRAFB prior to storage or distribution of CSFP foods</a:t>
            </a:r>
          </a:p>
          <a:p>
            <a:pPr lvl="1"/>
            <a:endParaRPr lang="en-US" altLang="en-US" dirty="0"/>
          </a:p>
          <a:p>
            <a:endParaRPr lang="en-US" dirty="0"/>
          </a:p>
        </p:txBody>
      </p:sp>
    </p:spTree>
    <p:extLst>
      <p:ext uri="{BB962C8B-B14F-4D97-AF65-F5344CB8AC3E}">
        <p14:creationId xmlns:p14="http://schemas.microsoft.com/office/powerpoint/2010/main" val="6357274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pPr algn="ctr"/>
            <a:r>
              <a:rPr lang="en-US" altLang="en-US" dirty="0"/>
              <a:t> Distribution</a:t>
            </a:r>
          </a:p>
        </p:txBody>
      </p:sp>
      <p:sp>
        <p:nvSpPr>
          <p:cNvPr id="13315" name="Content Placeholder 2"/>
          <p:cNvSpPr>
            <a:spLocks noGrp="1"/>
          </p:cNvSpPr>
          <p:nvPr>
            <p:ph idx="1"/>
          </p:nvPr>
        </p:nvSpPr>
        <p:spPr>
          <a:xfrm>
            <a:off x="457200" y="1447800"/>
            <a:ext cx="8229600" cy="4876800"/>
          </a:xfrm>
        </p:spPr>
        <p:txBody>
          <a:bodyPr/>
          <a:lstStyle/>
          <a:p>
            <a:r>
              <a:rPr lang="en-US" altLang="en-US" sz="2300" dirty="0">
                <a:latin typeface="Verdana" panose="020B0604030504040204" pitchFamily="34" charset="0"/>
                <a:ea typeface="Verdana" panose="020B0604030504040204" pitchFamily="34" charset="0"/>
              </a:rPr>
              <a:t>Each household will receive one package of CSFP foods on a monthly basis</a:t>
            </a:r>
          </a:p>
          <a:p>
            <a:r>
              <a:rPr lang="en-US" altLang="en-US" sz="2300" dirty="0">
                <a:latin typeface="Verdana" panose="020B0604030504040204" pitchFamily="34" charset="0"/>
                <a:ea typeface="Verdana" panose="020B0604030504040204" pitchFamily="34" charset="0"/>
              </a:rPr>
              <a:t>CSFP recipients who are unable to attend distributions may designate a proxy to pick up their food</a:t>
            </a:r>
          </a:p>
          <a:p>
            <a:r>
              <a:rPr lang="en-US" altLang="en-US" sz="2300" dirty="0">
                <a:latin typeface="Verdana" panose="020B0604030504040204" pitchFamily="34" charset="0"/>
                <a:ea typeface="Verdana" panose="020B0604030504040204" pitchFamily="34" charset="0"/>
              </a:rPr>
              <a:t>Staff/volunteers will verify eligibility and identity of participants and proxies prior to distributing food</a:t>
            </a:r>
          </a:p>
          <a:p>
            <a:r>
              <a:rPr lang="en-US" altLang="en-US" sz="2300" dirty="0">
                <a:latin typeface="Verdana" panose="020B0604030504040204" pitchFamily="34" charset="0"/>
                <a:ea typeface="Verdana" panose="020B0604030504040204" pitchFamily="34" charset="0"/>
              </a:rPr>
              <a:t>CSFP recipients must not be required to make any payments or provide services to receive CSFP food</a:t>
            </a:r>
          </a:p>
          <a:p>
            <a:r>
              <a:rPr lang="en-US" altLang="en-US" sz="2300" dirty="0">
                <a:latin typeface="Verdana" panose="020B0604030504040204" pitchFamily="34" charset="0"/>
                <a:ea typeface="Verdana" panose="020B0604030504040204" pitchFamily="34" charset="0"/>
              </a:rPr>
              <a:t>CSFP sites should maintain specific dates and times of distribution each month</a:t>
            </a:r>
          </a:p>
        </p:txBody>
      </p:sp>
    </p:spTree>
    <p:extLst>
      <p:ext uri="{BB962C8B-B14F-4D97-AF65-F5344CB8AC3E}">
        <p14:creationId xmlns:p14="http://schemas.microsoft.com/office/powerpoint/2010/main" val="1189078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D7D5A-9A15-7E3B-66A6-8851C523511D}"/>
              </a:ext>
            </a:extLst>
          </p:cNvPr>
          <p:cNvSpPr>
            <a:spLocks noGrp="1"/>
          </p:cNvSpPr>
          <p:nvPr>
            <p:ph type="title"/>
          </p:nvPr>
        </p:nvSpPr>
        <p:spPr/>
        <p:txBody>
          <a:bodyPr/>
          <a:lstStyle/>
          <a:p>
            <a:pPr algn="ctr"/>
            <a:r>
              <a:rPr lang="en-US" altLang="en-US" dirty="0"/>
              <a:t>Distribution (cont’d)</a:t>
            </a:r>
            <a:endParaRPr lang="en-US" dirty="0"/>
          </a:p>
        </p:txBody>
      </p:sp>
      <p:sp>
        <p:nvSpPr>
          <p:cNvPr id="3" name="Content Placeholder 2">
            <a:extLst>
              <a:ext uri="{FF2B5EF4-FFF2-40B4-BE49-F238E27FC236}">
                <a16:creationId xmlns:a16="http://schemas.microsoft.com/office/drawing/2014/main" id="{2B2CBA0B-C881-D095-8ABA-02A531CD3284}"/>
              </a:ext>
            </a:extLst>
          </p:cNvPr>
          <p:cNvSpPr>
            <a:spLocks noGrp="1"/>
          </p:cNvSpPr>
          <p:nvPr>
            <p:ph idx="1"/>
          </p:nvPr>
        </p:nvSpPr>
        <p:spPr/>
        <p:txBody>
          <a:bodyPr/>
          <a:lstStyle/>
          <a:p>
            <a:r>
              <a:rPr lang="en-US" sz="2800" dirty="0">
                <a:latin typeface="Verdana" panose="020B0604030504040204" pitchFamily="34" charset="0"/>
                <a:ea typeface="Verdana" panose="020B0604030504040204" pitchFamily="34" charset="0"/>
              </a:rPr>
              <a:t>CSFP sites should notify recipients of any distribution schedule changes</a:t>
            </a:r>
          </a:p>
          <a:p>
            <a:r>
              <a:rPr lang="en-US" sz="2800" dirty="0">
                <a:latin typeface="Verdana" panose="020B0604030504040204" pitchFamily="34" charset="0"/>
                <a:ea typeface="Verdana" panose="020B0604030504040204" pitchFamily="34" charset="0"/>
              </a:rPr>
              <a:t>A master list of recipients must be kept at each site</a:t>
            </a:r>
          </a:p>
          <a:p>
            <a:r>
              <a:rPr lang="en-US" sz="2800" dirty="0">
                <a:latin typeface="Verdana" panose="020B0604030504040204" pitchFamily="34" charset="0"/>
                <a:ea typeface="Verdana" panose="020B0604030504040204" pitchFamily="34" charset="0"/>
              </a:rPr>
              <a:t>CSFP sites are required to provide safe handling of refrigerated product before, during, and after distribution</a:t>
            </a:r>
          </a:p>
          <a:p>
            <a:r>
              <a:rPr lang="en-US" sz="2800" dirty="0">
                <a:latin typeface="Verdana" panose="020B0604030504040204" pitchFamily="34" charset="0"/>
                <a:ea typeface="Verdana" panose="020B0604030504040204" pitchFamily="34" charset="0"/>
              </a:rPr>
              <a:t>This can be achieved through the use of portable coolers and thermal blankets. </a:t>
            </a:r>
          </a:p>
        </p:txBody>
      </p:sp>
    </p:spTree>
    <p:extLst>
      <p:ext uri="{BB962C8B-B14F-4D97-AF65-F5344CB8AC3E}">
        <p14:creationId xmlns:p14="http://schemas.microsoft.com/office/powerpoint/2010/main" val="8337836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742950"/>
          </a:xfrm>
        </p:spPr>
        <p:txBody>
          <a:bodyPr/>
          <a:lstStyle/>
          <a:p>
            <a:pPr algn="ctr"/>
            <a:r>
              <a:rPr lang="en-US" altLang="en-US" sz="4000" dirty="0"/>
              <a:t>Inventory Control/FNS 153 Report</a:t>
            </a:r>
          </a:p>
        </p:txBody>
      </p:sp>
      <p:sp>
        <p:nvSpPr>
          <p:cNvPr id="13315" name="Content Placeholder 2"/>
          <p:cNvSpPr>
            <a:spLocks noGrp="1"/>
          </p:cNvSpPr>
          <p:nvPr>
            <p:ph idx="1"/>
          </p:nvPr>
        </p:nvSpPr>
        <p:spPr>
          <a:xfrm>
            <a:off x="457200" y="1447800"/>
            <a:ext cx="8229600" cy="4876800"/>
          </a:xfrm>
        </p:spPr>
        <p:txBody>
          <a:bodyPr/>
          <a:lstStyle/>
          <a:p>
            <a:r>
              <a:rPr lang="en-US" altLang="en-US" sz="3200" dirty="0">
                <a:latin typeface="Verdana" panose="020B0604030504040204" pitchFamily="34" charset="0"/>
                <a:ea typeface="Verdana" panose="020B0604030504040204" pitchFamily="34" charset="0"/>
              </a:rPr>
              <a:t>FNS 153 report must be submitted monthly</a:t>
            </a:r>
          </a:p>
          <a:p>
            <a:r>
              <a:rPr lang="en-US" altLang="en-US" sz="3200" dirty="0">
                <a:latin typeface="Verdana" panose="020B0604030504040204" pitchFamily="34" charset="0"/>
                <a:ea typeface="Verdana" panose="020B0604030504040204" pitchFamily="34" charset="0"/>
              </a:rPr>
              <a:t>Method of calculation is by the unit, not the case</a:t>
            </a:r>
          </a:p>
          <a:p>
            <a:r>
              <a:rPr lang="en-US" altLang="en-US" sz="3200" dirty="0">
                <a:latin typeface="Verdana" panose="020B0604030504040204" pitchFamily="34" charset="0"/>
                <a:ea typeface="Verdana" panose="020B0604030504040204" pitchFamily="34" charset="0"/>
              </a:rPr>
              <a:t>Reports are due on the 10</a:t>
            </a:r>
            <a:r>
              <a:rPr lang="en-US" altLang="en-US" sz="3200" baseline="30000" dirty="0">
                <a:latin typeface="Verdana" panose="020B0604030504040204" pitchFamily="34" charset="0"/>
                <a:ea typeface="Verdana" panose="020B0604030504040204" pitchFamily="34" charset="0"/>
              </a:rPr>
              <a:t>th</a:t>
            </a:r>
            <a:r>
              <a:rPr lang="en-US" altLang="en-US" sz="3200" dirty="0">
                <a:latin typeface="Verdana" panose="020B0604030504040204" pitchFamily="34" charset="0"/>
                <a:ea typeface="Verdana" panose="020B0604030504040204" pitchFamily="34" charset="0"/>
              </a:rPr>
              <a:t> day of the following month (e.g. May report is due June 10</a:t>
            </a:r>
            <a:r>
              <a:rPr lang="en-US" altLang="en-US" sz="3200" baseline="30000" dirty="0">
                <a:latin typeface="Verdana" panose="020B0604030504040204" pitchFamily="34" charset="0"/>
                <a:ea typeface="Verdana" panose="020B0604030504040204" pitchFamily="34" charset="0"/>
              </a:rPr>
              <a:t>th</a:t>
            </a:r>
            <a:r>
              <a:rPr lang="en-US" altLang="en-US" sz="3200" dirty="0">
                <a:latin typeface="Verdana" panose="020B0604030504040204" pitchFamily="34" charset="0"/>
                <a:ea typeface="Verdana" panose="020B0604030504040204" pitchFamily="34" charset="0"/>
              </a:rPr>
              <a:t>)</a:t>
            </a:r>
          </a:p>
          <a:p>
            <a:r>
              <a:rPr lang="en-US" altLang="en-US" sz="3200" dirty="0">
                <a:latin typeface="Verdana" panose="020B0604030504040204" pitchFamily="34" charset="0"/>
                <a:ea typeface="Verdana" panose="020B0604030504040204" pitchFamily="34" charset="0"/>
              </a:rPr>
              <a:t>Inventory should not exceed 3 months</a:t>
            </a:r>
          </a:p>
        </p:txBody>
      </p:sp>
    </p:spTree>
    <p:extLst>
      <p:ext uri="{BB962C8B-B14F-4D97-AF65-F5344CB8AC3E}">
        <p14:creationId xmlns:p14="http://schemas.microsoft.com/office/powerpoint/2010/main" val="4120181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250B8-25EE-9AB0-E6E7-185CE8494422}"/>
              </a:ext>
            </a:extLst>
          </p:cNvPr>
          <p:cNvSpPr>
            <a:spLocks noGrp="1"/>
          </p:cNvSpPr>
          <p:nvPr>
            <p:ph type="title"/>
          </p:nvPr>
        </p:nvSpPr>
        <p:spPr>
          <a:xfrm>
            <a:off x="609600" y="685800"/>
            <a:ext cx="7696200" cy="1249362"/>
          </a:xfrm>
        </p:spPr>
        <p:txBody>
          <a:bodyPr/>
          <a:lstStyle/>
          <a:p>
            <a:pPr algn="ctr"/>
            <a:r>
              <a:rPr lang="en-US" dirty="0"/>
              <a:t>FNS -153 Reporting</a:t>
            </a:r>
          </a:p>
        </p:txBody>
      </p:sp>
      <p:sp>
        <p:nvSpPr>
          <p:cNvPr id="6" name="Content Placeholder 5">
            <a:extLst>
              <a:ext uri="{FF2B5EF4-FFF2-40B4-BE49-F238E27FC236}">
                <a16:creationId xmlns:a16="http://schemas.microsoft.com/office/drawing/2014/main" id="{CC539CD1-58A9-5BF6-694D-F281BE9ABA7C}"/>
              </a:ext>
            </a:extLst>
          </p:cNvPr>
          <p:cNvSpPr>
            <a:spLocks noGrp="1"/>
          </p:cNvSpPr>
          <p:nvPr>
            <p:ph idx="1"/>
          </p:nvPr>
        </p:nvSpPr>
        <p:spPr>
          <a:xfrm>
            <a:off x="457200" y="1935163"/>
            <a:ext cx="7772400" cy="4237037"/>
          </a:xfrm>
        </p:spPr>
        <p:txBody>
          <a:bodyPr/>
          <a:lstStyle/>
          <a:p>
            <a:r>
              <a:rPr lang="en-US" sz="2400" dirty="0">
                <a:latin typeface="Verdana" panose="020B0604030504040204" pitchFamily="34" charset="0"/>
                <a:ea typeface="Verdana" panose="020B0604030504040204" pitchFamily="34" charset="0"/>
              </a:rPr>
              <a:t># of packages distributed is determined by the # of people who received a package, not the # shipped</a:t>
            </a:r>
          </a:p>
          <a:p>
            <a:r>
              <a:rPr lang="en-US" sz="2400" dirty="0">
                <a:latin typeface="Verdana" panose="020B0604030504040204" pitchFamily="34" charset="0"/>
                <a:ea typeface="Verdana" panose="020B0604030504040204" pitchFamily="34" charset="0"/>
              </a:rPr>
              <a:t>Report any damaged CSFP items in the Food Loss column</a:t>
            </a:r>
          </a:p>
          <a:p>
            <a:r>
              <a:rPr lang="en-US" sz="2400" dirty="0">
                <a:latin typeface="Verdana" panose="020B0604030504040204" pitchFamily="34" charset="0"/>
                <a:ea typeface="Verdana" panose="020B0604030504040204" pitchFamily="34" charset="0"/>
              </a:rPr>
              <a:t>Damages require VDACS approval prior to disposal. </a:t>
            </a:r>
          </a:p>
          <a:p>
            <a:r>
              <a:rPr lang="en-US" sz="2400" dirty="0">
                <a:latin typeface="Verdana" panose="020B0604030504040204" pitchFamily="34" charset="0"/>
                <a:ea typeface="Verdana" panose="020B0604030504040204" pitchFamily="34" charset="0"/>
              </a:rPr>
              <a:t>Pictures and a description of damage should be submitted</a:t>
            </a:r>
          </a:p>
          <a:p>
            <a:r>
              <a:rPr lang="en-US" sz="2400" dirty="0">
                <a:latin typeface="Verdana" panose="020B0604030504040204" pitchFamily="34" charset="0"/>
                <a:ea typeface="Verdana" panose="020B0604030504040204" pitchFamily="34" charset="0"/>
              </a:rPr>
              <a:t>Physical inventory can take place after activity has ended for the reporting month</a:t>
            </a:r>
          </a:p>
        </p:txBody>
      </p:sp>
    </p:spTree>
    <p:extLst>
      <p:ext uri="{BB962C8B-B14F-4D97-AF65-F5344CB8AC3E}">
        <p14:creationId xmlns:p14="http://schemas.microsoft.com/office/powerpoint/2010/main" val="2860497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3D569-6F61-484A-9546-96D04596C8B0}"/>
              </a:ext>
            </a:extLst>
          </p:cNvPr>
          <p:cNvSpPr>
            <a:spLocks noGrp="1"/>
          </p:cNvSpPr>
          <p:nvPr>
            <p:ph type="title"/>
          </p:nvPr>
        </p:nvSpPr>
        <p:spPr>
          <a:xfrm>
            <a:off x="457200" y="228600"/>
            <a:ext cx="8229600" cy="1143000"/>
          </a:xfrm>
        </p:spPr>
        <p:txBody>
          <a:bodyPr/>
          <a:lstStyle/>
          <a:p>
            <a:pPr algn="ctr"/>
            <a:r>
              <a:rPr lang="en-US" dirty="0"/>
              <a:t>Questions?</a:t>
            </a:r>
          </a:p>
        </p:txBody>
      </p:sp>
      <p:sp>
        <p:nvSpPr>
          <p:cNvPr id="3" name="Content Placeholder 2">
            <a:extLst>
              <a:ext uri="{FF2B5EF4-FFF2-40B4-BE49-F238E27FC236}">
                <a16:creationId xmlns:a16="http://schemas.microsoft.com/office/drawing/2014/main" id="{649AC1D7-9764-4DEA-BF87-FF73F2486677}"/>
              </a:ext>
            </a:extLst>
          </p:cNvPr>
          <p:cNvSpPr>
            <a:spLocks noGrp="1"/>
          </p:cNvSpPr>
          <p:nvPr>
            <p:ph idx="1"/>
          </p:nvPr>
        </p:nvSpPr>
        <p:spPr>
          <a:xfrm>
            <a:off x="447261" y="1219200"/>
            <a:ext cx="8229600" cy="5029200"/>
          </a:xfrm>
        </p:spPr>
        <p:txBody>
          <a:bodyPr/>
          <a:lstStyle/>
          <a:p>
            <a:pPr marL="0" indent="0">
              <a:buNone/>
            </a:pPr>
            <a:endParaRPr lang="en-US" dirty="0"/>
          </a:p>
          <a:p>
            <a:pPr marL="0" indent="0" algn="ctr">
              <a:buNone/>
            </a:pPr>
            <a:r>
              <a:rPr lang="en-US" sz="2400" dirty="0"/>
              <a:t>Please contact:</a:t>
            </a:r>
          </a:p>
          <a:p>
            <a:pPr marL="0" indent="0" algn="ctr">
              <a:buNone/>
            </a:pPr>
            <a:endParaRPr lang="en-US" sz="2400" dirty="0"/>
          </a:p>
          <a:p>
            <a:pPr marL="0" indent="0" algn="ctr">
              <a:buNone/>
            </a:pPr>
            <a:r>
              <a:rPr lang="en-US" sz="2400" dirty="0"/>
              <a:t>Allie Henning – </a:t>
            </a:r>
            <a:r>
              <a:rPr lang="en-US" sz="2400" dirty="0">
                <a:solidFill>
                  <a:schemeClr val="tx2"/>
                </a:solidFill>
                <a:hlinkClick r:id="rId2">
                  <a:extLst>
                    <a:ext uri="{A12FA001-AC4F-418D-AE19-62706E023703}">
                      <ahyp:hlinkClr xmlns:ahyp="http://schemas.microsoft.com/office/drawing/2018/hyperlinkcolor" val="tx"/>
                    </a:ext>
                  </a:extLst>
                </a:hlinkClick>
              </a:rPr>
              <a:t>ahenning@brafb.org</a:t>
            </a:r>
            <a:r>
              <a:rPr lang="en-US" sz="2400" dirty="0">
                <a:solidFill>
                  <a:schemeClr val="tx2"/>
                </a:solidFill>
              </a:rPr>
              <a:t>   </a:t>
            </a:r>
            <a:r>
              <a:rPr lang="en-US" sz="2400" dirty="0"/>
              <a:t>540-569-2022</a:t>
            </a:r>
          </a:p>
          <a:p>
            <a:pPr marL="0" indent="0" algn="ctr">
              <a:buNone/>
            </a:pPr>
            <a:endParaRPr lang="en-US" sz="2400" dirty="0"/>
          </a:p>
          <a:p>
            <a:pPr marL="0" indent="0" algn="ctr">
              <a:buNone/>
            </a:pPr>
            <a:r>
              <a:rPr lang="en-US" sz="2400" dirty="0"/>
              <a:t>Jessica Shover – </a:t>
            </a:r>
            <a:r>
              <a:rPr lang="en-US" sz="2400" dirty="0">
                <a:solidFill>
                  <a:schemeClr val="tx2"/>
                </a:solidFill>
                <a:hlinkClick r:id="rId3">
                  <a:extLst>
                    <a:ext uri="{A12FA001-AC4F-418D-AE19-62706E023703}">
                      <ahyp:hlinkClr xmlns:ahyp="http://schemas.microsoft.com/office/drawing/2018/hyperlinkcolor" val="tx"/>
                    </a:ext>
                  </a:extLst>
                </a:hlinkClick>
              </a:rPr>
              <a:t>jshover@brafb.org</a:t>
            </a:r>
            <a:r>
              <a:rPr lang="en-US" sz="2400" dirty="0">
                <a:solidFill>
                  <a:schemeClr val="tx2"/>
                </a:solidFill>
              </a:rPr>
              <a:t>   </a:t>
            </a:r>
            <a:r>
              <a:rPr lang="en-US" sz="2400" dirty="0"/>
              <a:t>540-688-3351</a:t>
            </a:r>
          </a:p>
          <a:p>
            <a:pPr marL="393700" lvl="1" indent="0">
              <a:buNone/>
            </a:pPr>
            <a:endParaRPr lang="en-US" sz="1600" dirty="0"/>
          </a:p>
          <a:p>
            <a:pPr marL="393700" lvl="1" indent="0">
              <a:buNone/>
            </a:pPr>
            <a:endParaRPr lang="en-US" sz="1600" dirty="0"/>
          </a:p>
        </p:txBody>
      </p:sp>
    </p:spTree>
    <p:extLst>
      <p:ext uri="{BB962C8B-B14F-4D97-AF65-F5344CB8AC3E}">
        <p14:creationId xmlns:p14="http://schemas.microsoft.com/office/powerpoint/2010/main" val="2719665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29B05-1300-8749-F572-FB4C32B5C83B}"/>
              </a:ext>
            </a:extLst>
          </p:cNvPr>
          <p:cNvSpPr>
            <a:spLocks noGrp="1"/>
          </p:cNvSpPr>
          <p:nvPr>
            <p:ph type="ctrTitle"/>
          </p:nvPr>
        </p:nvSpPr>
        <p:spPr/>
        <p:txBody>
          <a:bodyPr>
            <a:normAutofit/>
          </a:bodyPr>
          <a:lstStyle/>
          <a:p>
            <a:pPr algn="ctr"/>
            <a:r>
              <a:rPr lang="en-US" sz="7200" dirty="0"/>
              <a:t>CSFP</a:t>
            </a:r>
          </a:p>
        </p:txBody>
      </p:sp>
      <p:sp>
        <p:nvSpPr>
          <p:cNvPr id="3" name="Subtitle 2">
            <a:extLst>
              <a:ext uri="{FF2B5EF4-FFF2-40B4-BE49-F238E27FC236}">
                <a16:creationId xmlns:a16="http://schemas.microsoft.com/office/drawing/2014/main" id="{F77963F6-62BD-AA92-5AC6-2F93FF50A5F7}"/>
              </a:ext>
            </a:extLst>
          </p:cNvPr>
          <p:cNvSpPr>
            <a:spLocks noGrp="1"/>
          </p:cNvSpPr>
          <p:nvPr>
            <p:ph type="subTitle" idx="1"/>
          </p:nvPr>
        </p:nvSpPr>
        <p:spPr>
          <a:xfrm>
            <a:off x="533400" y="3429000"/>
            <a:ext cx="7854696" cy="1552136"/>
          </a:xfrm>
        </p:spPr>
        <p:txBody>
          <a:bodyPr/>
          <a:lstStyle/>
          <a:p>
            <a:pPr algn="ctr"/>
            <a:r>
              <a:rPr lang="en-US" sz="5400" dirty="0">
                <a:solidFill>
                  <a:srgbClr val="FF0000"/>
                </a:solidFill>
              </a:rPr>
              <a:t>Basic Information</a:t>
            </a:r>
          </a:p>
        </p:txBody>
      </p:sp>
    </p:spTree>
    <p:extLst>
      <p:ext uri="{BB962C8B-B14F-4D97-AF65-F5344CB8AC3E}">
        <p14:creationId xmlns:p14="http://schemas.microsoft.com/office/powerpoint/2010/main" val="3479879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457200" y="1219201"/>
            <a:ext cx="8229600" cy="5301520"/>
          </a:xfrm>
        </p:spPr>
        <p:txBody>
          <a:bodyPr/>
          <a:lstStyle/>
          <a:p>
            <a:r>
              <a:rPr lang="en-US" altLang="en-US" sz="2400" dirty="0">
                <a:latin typeface="Verdana" panose="020B0604030504040204" pitchFamily="34" charset="0"/>
                <a:ea typeface="Verdana" panose="020B0604030504040204" pitchFamily="34" charset="0"/>
                <a:cs typeface="Verdana" panose="020B0604030504040204" pitchFamily="34" charset="0"/>
              </a:rPr>
              <a:t>CSFP stands for </a:t>
            </a:r>
            <a:r>
              <a:rPr lang="en-US" altLang="en-US" sz="2400" u="sng" dirty="0">
                <a:latin typeface="Verdana" panose="020B0604030504040204" pitchFamily="34" charset="0"/>
                <a:ea typeface="Verdana" panose="020B0604030504040204" pitchFamily="34" charset="0"/>
                <a:cs typeface="Verdana" panose="020B0604030504040204" pitchFamily="34" charset="0"/>
              </a:rPr>
              <a:t>C</a:t>
            </a:r>
            <a:r>
              <a:rPr lang="en-US" altLang="en-US" sz="2400" dirty="0">
                <a:latin typeface="Verdana" panose="020B0604030504040204" pitchFamily="34" charset="0"/>
                <a:ea typeface="Verdana" panose="020B0604030504040204" pitchFamily="34" charset="0"/>
                <a:cs typeface="Verdana" panose="020B0604030504040204" pitchFamily="34" charset="0"/>
              </a:rPr>
              <a:t>ommodity </a:t>
            </a:r>
            <a:r>
              <a:rPr lang="en-US" altLang="en-US" sz="2400" u="sng" dirty="0">
                <a:latin typeface="Verdana" panose="020B0604030504040204" pitchFamily="34" charset="0"/>
                <a:ea typeface="Verdana" panose="020B0604030504040204" pitchFamily="34" charset="0"/>
                <a:cs typeface="Verdana" panose="020B0604030504040204" pitchFamily="34" charset="0"/>
              </a:rPr>
              <a:t>S</a:t>
            </a:r>
            <a:r>
              <a:rPr lang="en-US" altLang="en-US" sz="2400" dirty="0">
                <a:latin typeface="Verdana" panose="020B0604030504040204" pitchFamily="34" charset="0"/>
                <a:ea typeface="Verdana" panose="020B0604030504040204" pitchFamily="34" charset="0"/>
                <a:cs typeface="Verdana" panose="020B0604030504040204" pitchFamily="34" charset="0"/>
              </a:rPr>
              <a:t>upplemental </a:t>
            </a:r>
            <a:r>
              <a:rPr lang="en-US" altLang="en-US" sz="2400" u="sng" dirty="0">
                <a:latin typeface="Verdana" panose="020B0604030504040204" pitchFamily="34" charset="0"/>
                <a:ea typeface="Verdana" panose="020B0604030504040204" pitchFamily="34" charset="0"/>
                <a:cs typeface="Verdana" panose="020B0604030504040204" pitchFamily="34" charset="0"/>
              </a:rPr>
              <a:t>F</a:t>
            </a:r>
            <a:r>
              <a:rPr lang="en-US" altLang="en-US" sz="2400" dirty="0">
                <a:latin typeface="Verdana" panose="020B0604030504040204" pitchFamily="34" charset="0"/>
                <a:ea typeface="Verdana" panose="020B0604030504040204" pitchFamily="34" charset="0"/>
                <a:cs typeface="Verdana" panose="020B0604030504040204" pitchFamily="34" charset="0"/>
              </a:rPr>
              <a:t>ood </a:t>
            </a:r>
            <a:r>
              <a:rPr lang="en-US" altLang="en-US" sz="2400" u="sng" dirty="0">
                <a:latin typeface="Verdana" panose="020B0604030504040204" pitchFamily="34" charset="0"/>
                <a:ea typeface="Verdana" panose="020B0604030504040204" pitchFamily="34" charset="0"/>
                <a:cs typeface="Verdana" panose="020B0604030504040204" pitchFamily="34" charset="0"/>
              </a:rPr>
              <a:t>P</a:t>
            </a:r>
            <a:r>
              <a:rPr lang="en-US" altLang="en-US" sz="2400" dirty="0">
                <a:latin typeface="Verdana" panose="020B0604030504040204" pitchFamily="34" charset="0"/>
                <a:ea typeface="Verdana" panose="020B0604030504040204" pitchFamily="34" charset="0"/>
                <a:cs typeface="Verdana" panose="020B0604030504040204" pitchFamily="34" charset="0"/>
              </a:rPr>
              <a:t>rogram</a:t>
            </a:r>
          </a:p>
          <a:p>
            <a:pPr marL="0" indent="0">
              <a:buNone/>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r>
              <a:rPr lang="en-US" altLang="en-US" sz="2400" dirty="0">
                <a:latin typeface="Verdana" panose="020B0604030504040204" pitchFamily="34" charset="0"/>
                <a:ea typeface="Verdana" panose="020B0604030504040204" pitchFamily="34" charset="0"/>
                <a:cs typeface="Verdana" panose="020B0604030504040204" pitchFamily="34" charset="0"/>
              </a:rPr>
              <a:t>Federal program that supplements the diets of elderly persons  with nutritious USDA food</a:t>
            </a:r>
          </a:p>
          <a:p>
            <a:pPr marL="0" indent="0">
              <a:buNone/>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r>
              <a:rPr lang="en-US" altLang="en-US" sz="2400" dirty="0">
                <a:latin typeface="Verdana" panose="020B0604030504040204" pitchFamily="34" charset="0"/>
                <a:ea typeface="Verdana" panose="020B0604030504040204" pitchFamily="34" charset="0"/>
                <a:cs typeface="Verdana" panose="020B0604030504040204" pitchFamily="34" charset="0"/>
              </a:rPr>
              <a:t>CSFP food is a supplement, not a full replacement diet</a:t>
            </a:r>
          </a:p>
          <a:p>
            <a:pPr marL="0" indent="0">
              <a:buNone/>
            </a:pPr>
            <a:endParaRPr lang="en-US" altLang="en-US" sz="2400" dirty="0">
              <a:latin typeface="Verdana" panose="020B0604030504040204" pitchFamily="34" charset="0"/>
              <a:ea typeface="Verdana" panose="020B0604030504040204" pitchFamily="34" charset="0"/>
              <a:cs typeface="Verdana" panose="020B0604030504040204" pitchFamily="34" charset="0"/>
            </a:endParaRPr>
          </a:p>
          <a:p>
            <a:r>
              <a:rPr lang="en-US" altLang="en-US" sz="2400" dirty="0">
                <a:latin typeface="Verdana" panose="020B0604030504040204" pitchFamily="34" charset="0"/>
                <a:ea typeface="Verdana" panose="020B0604030504040204" pitchFamily="34" charset="0"/>
                <a:cs typeface="Verdana" panose="020B0604030504040204" pitchFamily="34" charset="0"/>
              </a:rPr>
              <a:t>Virginia Department of Agriculture and Consumer Services (VDACS) is the state agency in Virginia that administers CSFP</a:t>
            </a:r>
          </a:p>
          <a:p>
            <a:endParaRPr lang="en-US" altLang="en-US" sz="20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C5BA0E-9E9F-EFC7-970B-D16F25B88DA0}"/>
              </a:ext>
            </a:extLst>
          </p:cNvPr>
          <p:cNvSpPr>
            <a:spLocks noGrp="1"/>
          </p:cNvSpPr>
          <p:nvPr>
            <p:ph idx="1"/>
          </p:nvPr>
        </p:nvSpPr>
        <p:spPr>
          <a:xfrm>
            <a:off x="457200" y="824459"/>
            <a:ext cx="8229600" cy="5500142"/>
          </a:xfrm>
        </p:spPr>
        <p:txBody>
          <a:bodyPr/>
          <a:lstStyle/>
          <a:p>
            <a:pPr marL="0" indent="0">
              <a:buNone/>
            </a:pPr>
            <a:endParaRPr lang="en-US" sz="2400" dirty="0">
              <a:latin typeface="Verdana" panose="020B0604030504040204" pitchFamily="34" charset="0"/>
              <a:ea typeface="Verdana" panose="020B0604030504040204" pitchFamily="34" charset="0"/>
            </a:endParaRPr>
          </a:p>
          <a:p>
            <a:pPr marL="0" indent="0" algn="ctr">
              <a:buNone/>
            </a:pPr>
            <a:r>
              <a:rPr lang="en-US" dirty="0">
                <a:latin typeface="Verdana" panose="020B0604030504040204" pitchFamily="34" charset="0"/>
                <a:ea typeface="Verdana" panose="020B0604030504040204" pitchFamily="34" charset="0"/>
              </a:rPr>
              <a:t>CSFP Eligibility</a:t>
            </a:r>
          </a:p>
          <a:p>
            <a:r>
              <a:rPr lang="en-US" sz="1900" dirty="0">
                <a:latin typeface="Verdana" panose="020B0604030504040204" pitchFamily="34" charset="0"/>
                <a:ea typeface="Verdana" panose="020B0604030504040204" pitchFamily="34" charset="0"/>
              </a:rPr>
              <a:t>Aged 60 years or older</a:t>
            </a:r>
          </a:p>
          <a:p>
            <a:pPr marL="0" indent="0">
              <a:buNone/>
            </a:pPr>
            <a:endParaRPr lang="en-US" sz="1900" dirty="0">
              <a:latin typeface="Verdana" panose="020B0604030504040204" pitchFamily="34" charset="0"/>
              <a:ea typeface="Verdana" panose="020B0604030504040204" pitchFamily="34" charset="0"/>
            </a:endParaRPr>
          </a:p>
          <a:p>
            <a:r>
              <a:rPr lang="en-US" sz="1900" dirty="0">
                <a:latin typeface="Verdana" panose="020B0604030504040204" pitchFamily="34" charset="0"/>
                <a:ea typeface="Verdana" panose="020B0604030504040204" pitchFamily="34" charset="0"/>
              </a:rPr>
              <a:t>Gross household income at or below 130% of Federal Poverty guidelines </a:t>
            </a:r>
          </a:p>
          <a:p>
            <a:pPr marL="0" indent="0">
              <a:buNone/>
            </a:pPr>
            <a:endParaRPr lang="en-US" sz="1900" dirty="0">
              <a:latin typeface="Verdana" panose="020B0604030504040204" pitchFamily="34" charset="0"/>
              <a:ea typeface="Verdana" panose="020B0604030504040204" pitchFamily="34" charset="0"/>
            </a:endParaRPr>
          </a:p>
          <a:p>
            <a:r>
              <a:rPr lang="en-US" sz="1900" dirty="0">
                <a:latin typeface="Verdana" panose="020B0604030504040204" pitchFamily="34" charset="0"/>
                <a:ea typeface="Verdana" panose="020B0604030504040204" pitchFamily="34" charset="0"/>
              </a:rPr>
              <a:t>Valid ID, such as driver’s license, passport, utility bill, etc. at intake to determine eligibility </a:t>
            </a:r>
          </a:p>
          <a:p>
            <a:pPr marL="0" indent="0">
              <a:buNone/>
            </a:pPr>
            <a:endParaRPr lang="en-US" sz="1900" dirty="0">
              <a:latin typeface="Verdana" panose="020B0604030504040204" pitchFamily="34" charset="0"/>
              <a:ea typeface="Verdana" panose="020B0604030504040204" pitchFamily="34" charset="0"/>
            </a:endParaRPr>
          </a:p>
          <a:p>
            <a:r>
              <a:rPr lang="en-US" sz="1900" dirty="0">
                <a:latin typeface="Verdana" panose="020B0604030504040204" pitchFamily="34" charset="0"/>
                <a:ea typeface="Verdana" panose="020B0604030504040204" pitchFamily="34" charset="0"/>
              </a:rPr>
              <a:t>Income verified through Self-Declaration of Income</a:t>
            </a:r>
          </a:p>
          <a:p>
            <a:pPr marL="0" indent="0">
              <a:buNone/>
            </a:pPr>
            <a:endParaRPr lang="en-US" sz="1900" dirty="0">
              <a:latin typeface="Verdana" panose="020B0604030504040204" pitchFamily="34" charset="0"/>
              <a:ea typeface="Verdana" panose="020B0604030504040204" pitchFamily="34" charset="0"/>
            </a:endParaRPr>
          </a:p>
          <a:p>
            <a:r>
              <a:rPr lang="en-US" sz="1900" dirty="0">
                <a:latin typeface="Verdana" panose="020B0604030504040204" pitchFamily="34" charset="0"/>
                <a:ea typeface="Verdana" panose="020B0604030504040204" pitchFamily="34" charset="0"/>
              </a:rPr>
              <a:t>Must live in Virginia</a:t>
            </a:r>
          </a:p>
          <a:p>
            <a:pPr marL="0" indent="0">
              <a:buNone/>
            </a:pPr>
            <a:endParaRPr lang="en-US" sz="1900" dirty="0">
              <a:latin typeface="Verdana" panose="020B0604030504040204" pitchFamily="34" charset="0"/>
              <a:ea typeface="Verdana" panose="020B0604030504040204" pitchFamily="34" charset="0"/>
            </a:endParaRPr>
          </a:p>
          <a:p>
            <a:r>
              <a:rPr lang="en-US" sz="1900" dirty="0">
                <a:latin typeface="Verdana" panose="020B0604030504040204" pitchFamily="34" charset="0"/>
                <a:ea typeface="Verdana" panose="020B0604030504040204" pitchFamily="34" charset="0"/>
              </a:rPr>
              <a:t>Report changes in household income within 10 days of change</a:t>
            </a:r>
          </a:p>
          <a:p>
            <a:endParaRPr lang="en-US" sz="19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88913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449705"/>
            <a:ext cx="8229600" cy="974361"/>
          </a:xfrm>
        </p:spPr>
        <p:txBody>
          <a:bodyPr/>
          <a:lstStyle/>
          <a:p>
            <a:pPr algn="ctr"/>
            <a:r>
              <a:rPr lang="en-US" altLang="en-US" dirty="0"/>
              <a:t> Proxy Requirements –New!</a:t>
            </a:r>
          </a:p>
        </p:txBody>
      </p:sp>
      <p:sp>
        <p:nvSpPr>
          <p:cNvPr id="11267" name="Content Placeholder 2"/>
          <p:cNvSpPr>
            <a:spLocks noGrp="1"/>
          </p:cNvSpPr>
          <p:nvPr>
            <p:ph idx="1"/>
          </p:nvPr>
        </p:nvSpPr>
        <p:spPr>
          <a:xfrm>
            <a:off x="457200" y="1543987"/>
            <a:ext cx="8229600" cy="5085413"/>
          </a:xfrm>
        </p:spPr>
        <p:txBody>
          <a:bodyPr/>
          <a:lstStyle/>
          <a:p>
            <a:r>
              <a:rPr lang="en-US" altLang="en-US" sz="2000" dirty="0">
                <a:latin typeface="Verdana" panose="020B0604030504040204" pitchFamily="34" charset="0"/>
                <a:ea typeface="Verdana" panose="020B0604030504040204" pitchFamily="34" charset="0"/>
                <a:cs typeface="Verdana" panose="020B0604030504040204" pitchFamily="34" charset="0"/>
              </a:rPr>
              <a:t>Must designate a proxy at certification</a:t>
            </a:r>
          </a:p>
          <a:p>
            <a:pPr marL="0" indent="0">
              <a:buNone/>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latin typeface="Verdana" panose="020B0604030504040204" pitchFamily="34" charset="0"/>
                <a:ea typeface="Verdana" panose="020B0604030504040204" pitchFamily="34" charset="0"/>
                <a:cs typeface="Verdana" panose="020B0604030504040204" pitchFamily="34" charset="0"/>
              </a:rPr>
              <a:t>Proxy cannot certify or recertify a participant</a:t>
            </a:r>
          </a:p>
          <a:p>
            <a:pPr marL="0" indent="0">
              <a:buNone/>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latin typeface="Verdana" panose="020B0604030504040204" pitchFamily="34" charset="0"/>
                <a:ea typeface="Verdana" panose="020B0604030504040204" pitchFamily="34" charset="0"/>
                <a:cs typeface="Verdana" panose="020B0604030504040204" pitchFamily="34" charset="0"/>
              </a:rPr>
              <a:t>No limit as to the number of participants a proxy can serve</a:t>
            </a:r>
          </a:p>
          <a:p>
            <a:pPr marL="0" indent="0">
              <a:buNone/>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latin typeface="Verdana" panose="020B0604030504040204" pitchFamily="34" charset="0"/>
                <a:ea typeface="Verdana" panose="020B0604030504040204" pitchFamily="34" charset="0"/>
                <a:cs typeface="Verdana" panose="020B0604030504040204" pitchFamily="34" charset="0"/>
              </a:rPr>
              <a:t>Proxies must be individually designated by participant</a:t>
            </a:r>
          </a:p>
          <a:p>
            <a:pPr marL="0" indent="0">
              <a:buNone/>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latin typeface="Verdana" panose="020B0604030504040204" pitchFamily="34" charset="0"/>
                <a:ea typeface="Verdana" panose="020B0604030504040204" pitchFamily="34" charset="0"/>
                <a:cs typeface="Verdana" panose="020B0604030504040204" pitchFamily="34" charset="0"/>
              </a:rPr>
              <a:t>CSFP boxes cannot be left with an agency representative</a:t>
            </a:r>
          </a:p>
          <a:p>
            <a:pPr marL="0" indent="0">
              <a:buNone/>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latin typeface="Verdana" panose="020B0604030504040204" pitchFamily="34" charset="0"/>
                <a:ea typeface="Verdana" panose="020B0604030504040204" pitchFamily="34" charset="0"/>
                <a:cs typeface="Verdana" panose="020B0604030504040204" pitchFamily="34" charset="0"/>
              </a:rPr>
              <a:t>Only a proxy can pick up or deliver food to participant</a:t>
            </a:r>
          </a:p>
          <a:p>
            <a:pPr marL="0" indent="0">
              <a:buNone/>
            </a:pPr>
            <a:endParaRPr lang="en-US" altLang="en-US" sz="2000" dirty="0">
              <a:latin typeface="Verdana" panose="020B0604030504040204" pitchFamily="34" charset="0"/>
              <a:ea typeface="Verdana" panose="020B0604030504040204" pitchFamily="34" charset="0"/>
              <a:cs typeface="Verdana" panose="020B0604030504040204" pitchFamily="34" charset="0"/>
            </a:endParaRPr>
          </a:p>
          <a:p>
            <a:r>
              <a:rPr lang="en-US" altLang="en-US" sz="2000" dirty="0">
                <a:latin typeface="Verdana" panose="020B0604030504040204" pitchFamily="34" charset="0"/>
                <a:ea typeface="Verdana" panose="020B0604030504040204" pitchFamily="34" charset="0"/>
                <a:cs typeface="Verdana" panose="020B0604030504040204" pitchFamily="34" charset="0"/>
              </a:rPr>
              <a:t>Food is never to be left without verifying participant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01141-C688-5381-3291-4B24CC1B1927}"/>
              </a:ext>
            </a:extLst>
          </p:cNvPr>
          <p:cNvSpPr>
            <a:spLocks noGrp="1"/>
          </p:cNvSpPr>
          <p:nvPr>
            <p:ph type="title"/>
          </p:nvPr>
        </p:nvSpPr>
        <p:spPr/>
        <p:txBody>
          <a:bodyPr/>
          <a:lstStyle/>
          <a:p>
            <a:pPr algn="ctr"/>
            <a:r>
              <a:rPr lang="en-US" dirty="0"/>
              <a:t>Homebound Participants</a:t>
            </a:r>
          </a:p>
        </p:txBody>
      </p:sp>
      <p:sp>
        <p:nvSpPr>
          <p:cNvPr id="3" name="Content Placeholder 2">
            <a:extLst>
              <a:ext uri="{FF2B5EF4-FFF2-40B4-BE49-F238E27FC236}">
                <a16:creationId xmlns:a16="http://schemas.microsoft.com/office/drawing/2014/main" id="{D84F8B25-9090-C0CB-C595-C1DB5F2FF6DD}"/>
              </a:ext>
            </a:extLst>
          </p:cNvPr>
          <p:cNvSpPr>
            <a:spLocks noGrp="1"/>
          </p:cNvSpPr>
          <p:nvPr>
            <p:ph idx="1"/>
          </p:nvPr>
        </p:nvSpPr>
        <p:spPr>
          <a:xfrm>
            <a:off x="457200" y="2175641"/>
            <a:ext cx="8229600" cy="4148959"/>
          </a:xfrm>
        </p:spPr>
        <p:txBody>
          <a:bodyPr/>
          <a:lstStyle/>
          <a:p>
            <a:r>
              <a:rPr lang="en-US" dirty="0">
                <a:latin typeface="Verdana" panose="020B0604030504040204" pitchFamily="34" charset="0"/>
                <a:ea typeface="Verdana" panose="020B0604030504040204" pitchFamily="34" charset="0"/>
              </a:rPr>
              <a:t>Encourage use of proxies or home delivery</a:t>
            </a:r>
          </a:p>
          <a:p>
            <a:pPr marL="0" indent="0">
              <a:buNone/>
            </a:pPr>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Work with agencies on Aging, Social Service, etc. </a:t>
            </a:r>
          </a:p>
          <a:p>
            <a:pPr marL="0" indent="0">
              <a:buNone/>
            </a:pPr>
            <a:endParaRPr lang="en-US" dirty="0">
              <a:latin typeface="Verdana" panose="020B0604030504040204" pitchFamily="34" charset="0"/>
              <a:ea typeface="Verdana" panose="020B0604030504040204" pitchFamily="34" charset="0"/>
            </a:endParaRPr>
          </a:p>
          <a:p>
            <a:r>
              <a:rPr lang="en-US" dirty="0">
                <a:latin typeface="Verdana" panose="020B0604030504040204" pitchFamily="34" charset="0"/>
                <a:ea typeface="Verdana" panose="020B0604030504040204" pitchFamily="34" charset="0"/>
              </a:rPr>
              <a:t>Home delivery requirements:</a:t>
            </a:r>
          </a:p>
          <a:p>
            <a:pPr lvl="1"/>
            <a:r>
              <a:rPr lang="en-US" dirty="0">
                <a:latin typeface="Verdana" panose="020B0604030504040204" pitchFamily="34" charset="0"/>
                <a:ea typeface="Verdana" panose="020B0604030504040204" pitchFamily="34" charset="0"/>
              </a:rPr>
              <a:t>Safe storage and transportation of foods</a:t>
            </a:r>
          </a:p>
          <a:p>
            <a:pPr lvl="1"/>
            <a:r>
              <a:rPr lang="en-US" dirty="0">
                <a:latin typeface="Verdana" panose="020B0604030504040204" pitchFamily="34" charset="0"/>
                <a:ea typeface="Verdana" panose="020B0604030504040204" pitchFamily="34" charset="0"/>
              </a:rPr>
              <a:t>Verification of each CSFP participant before issuing food</a:t>
            </a:r>
          </a:p>
        </p:txBody>
      </p:sp>
    </p:spTree>
    <p:extLst>
      <p:ext uri="{BB962C8B-B14F-4D97-AF65-F5344CB8AC3E}">
        <p14:creationId xmlns:p14="http://schemas.microsoft.com/office/powerpoint/2010/main" val="2645447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D4AEE-C29D-4AE0-A368-974C00BEDF09}"/>
              </a:ext>
            </a:extLst>
          </p:cNvPr>
          <p:cNvSpPr>
            <a:spLocks noGrp="1"/>
          </p:cNvSpPr>
          <p:nvPr>
            <p:ph type="ctrTitle"/>
          </p:nvPr>
        </p:nvSpPr>
        <p:spPr/>
        <p:txBody>
          <a:bodyPr>
            <a:normAutofit fontScale="90000"/>
          </a:bodyPr>
          <a:lstStyle/>
          <a:p>
            <a:pPr algn="ctr">
              <a:defRPr/>
            </a:pPr>
            <a:r>
              <a:rPr lang="en-US" dirty="0"/>
              <a:t>CSFP Food Storage, Demonstrations, and Refusal</a:t>
            </a:r>
          </a:p>
        </p:txBody>
      </p:sp>
    </p:spTree>
    <p:extLst>
      <p:ext uri="{BB962C8B-B14F-4D97-AF65-F5344CB8AC3E}">
        <p14:creationId xmlns:p14="http://schemas.microsoft.com/office/powerpoint/2010/main" val="3091440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61A4-58DB-4201-C5DF-E2E6D22A5C91}"/>
              </a:ext>
            </a:extLst>
          </p:cNvPr>
          <p:cNvSpPr>
            <a:spLocks noGrp="1"/>
          </p:cNvSpPr>
          <p:nvPr>
            <p:ph type="title"/>
          </p:nvPr>
        </p:nvSpPr>
        <p:spPr/>
        <p:txBody>
          <a:bodyPr/>
          <a:lstStyle/>
          <a:p>
            <a:pPr algn="ctr"/>
            <a:r>
              <a:rPr lang="en-US" dirty="0"/>
              <a:t>Cheese Storage Requirements</a:t>
            </a:r>
          </a:p>
        </p:txBody>
      </p:sp>
      <p:sp>
        <p:nvSpPr>
          <p:cNvPr id="3" name="Content Placeholder 2">
            <a:extLst>
              <a:ext uri="{FF2B5EF4-FFF2-40B4-BE49-F238E27FC236}">
                <a16:creationId xmlns:a16="http://schemas.microsoft.com/office/drawing/2014/main" id="{AD99FA10-83A0-EB51-4828-0183A95E0415}"/>
              </a:ext>
            </a:extLst>
          </p:cNvPr>
          <p:cNvSpPr>
            <a:spLocks noGrp="1"/>
          </p:cNvSpPr>
          <p:nvPr>
            <p:ph idx="1"/>
          </p:nvPr>
        </p:nvSpPr>
        <p:spPr/>
        <p:txBody>
          <a:bodyPr/>
          <a:lstStyle/>
          <a:p>
            <a:r>
              <a:rPr lang="en-US" sz="2400" dirty="0">
                <a:latin typeface="Verdana" panose="020B0604030504040204" pitchFamily="34" charset="0"/>
                <a:ea typeface="Verdana" panose="020B0604030504040204" pitchFamily="34" charset="0"/>
              </a:rPr>
              <a:t>Cheese must be refrigerated and temps taken with an internal thermometer at least 3 times per week</a:t>
            </a:r>
          </a:p>
          <a:p>
            <a:r>
              <a:rPr lang="en-US" sz="2400" dirty="0">
                <a:latin typeface="Verdana" panose="020B0604030504040204" pitchFamily="34" charset="0"/>
                <a:ea typeface="Verdana" panose="020B0604030504040204" pitchFamily="34" charset="0"/>
              </a:rPr>
              <a:t>Temps must be recorded on a temperature log</a:t>
            </a:r>
          </a:p>
          <a:p>
            <a:r>
              <a:rPr lang="en-US" sz="2400" dirty="0">
                <a:latin typeface="Verdana" panose="020B0604030504040204" pitchFamily="34" charset="0"/>
                <a:ea typeface="Verdana" panose="020B0604030504040204" pitchFamily="34" charset="0"/>
              </a:rPr>
              <a:t>Refrigeration units should be maintained between 32° and 40° Fahrenheit</a:t>
            </a:r>
          </a:p>
          <a:p>
            <a:r>
              <a:rPr lang="en-US" sz="2400" dirty="0">
                <a:latin typeface="Verdana" panose="020B0604030504040204" pitchFamily="34" charset="0"/>
                <a:ea typeface="Verdana" panose="020B0604030504040204" pitchFamily="34" charset="0"/>
              </a:rPr>
              <a:t>If a digital thermometer system is used, the system must be able to print out temperature logs and provide notifications via text or email if temps exceed above temperatures</a:t>
            </a:r>
          </a:p>
          <a:p>
            <a:endParaRPr lang="en-US" dirty="0"/>
          </a:p>
        </p:txBody>
      </p:sp>
    </p:spTree>
    <p:extLst>
      <p:ext uri="{BB962C8B-B14F-4D97-AF65-F5344CB8AC3E}">
        <p14:creationId xmlns:p14="http://schemas.microsoft.com/office/powerpoint/2010/main" val="26695579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366</TotalTime>
  <Words>1492</Words>
  <Application>Microsoft Office PowerPoint</Application>
  <PresentationFormat>On-screen Show (4:3)</PresentationFormat>
  <Paragraphs>168</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Constantia</vt:lpstr>
      <vt:lpstr>Times New Roman</vt:lpstr>
      <vt:lpstr>Verdana</vt:lpstr>
      <vt:lpstr>Wingdings 2</vt:lpstr>
      <vt:lpstr>Flow</vt:lpstr>
      <vt:lpstr>CSFP Annual Training  September 2024</vt:lpstr>
      <vt:lpstr> Agenda </vt:lpstr>
      <vt:lpstr>CSFP</vt:lpstr>
      <vt:lpstr>PowerPoint Presentation</vt:lpstr>
      <vt:lpstr>PowerPoint Presentation</vt:lpstr>
      <vt:lpstr> Proxy Requirements –New!</vt:lpstr>
      <vt:lpstr>Homebound Participants</vt:lpstr>
      <vt:lpstr>CSFP Food Storage, Demonstrations, and Refusal</vt:lpstr>
      <vt:lpstr>Cheese Storage Requirements</vt:lpstr>
      <vt:lpstr>Shelf Stable CSFP Food</vt:lpstr>
      <vt:lpstr>Storage of CSFP Food</vt:lpstr>
      <vt:lpstr>Storage of CSFP Food (cont’d)</vt:lpstr>
      <vt:lpstr>Demonstrations with CSFP Food</vt:lpstr>
      <vt:lpstr> CSFP Food Refusal</vt:lpstr>
      <vt:lpstr>CSFP &amp; Civil Rights</vt:lpstr>
      <vt:lpstr>                Civil Rights Responsibilities</vt:lpstr>
      <vt:lpstr>Civil Rights Responsibilities</vt:lpstr>
      <vt:lpstr>Non-Discrimination Statement</vt:lpstr>
      <vt:lpstr>Written Beneficiary Notices for CSFP –NEW!</vt:lpstr>
      <vt:lpstr>Handling Civil Rights Complaints</vt:lpstr>
      <vt:lpstr>Handling Civil Rights Complaints (cont’d)</vt:lpstr>
      <vt:lpstr>CSFP Distribution &amp; Reporting</vt:lpstr>
      <vt:lpstr>CSFP Agency Responsibilities</vt:lpstr>
      <vt:lpstr>CSFP Agency Responsibilities (cont’d)</vt:lpstr>
      <vt:lpstr> Distribution</vt:lpstr>
      <vt:lpstr>Distribution (cont’d)</vt:lpstr>
      <vt:lpstr>Inventory Control/FNS 153 Report</vt:lpstr>
      <vt:lpstr>FNS -153 Reporting</vt:lpstr>
      <vt:lpstr>Questions?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TEFAP Training For Food Banks</dc:title>
  <dc:creator>mmonroe</dc:creator>
  <cp:lastModifiedBy>Karen Hicks</cp:lastModifiedBy>
  <cp:revision>2</cp:revision>
  <cp:lastPrinted>2018-05-29T19:01:34Z</cp:lastPrinted>
  <dcterms:created xsi:type="dcterms:W3CDTF">2008-08-18T18:09:31Z</dcterms:created>
  <dcterms:modified xsi:type="dcterms:W3CDTF">2024-09-26T18:28:09Z</dcterms:modified>
</cp:coreProperties>
</file>