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32"/>
  </p:notesMasterIdLst>
  <p:handoutMasterIdLst>
    <p:handoutMasterId r:id="rId33"/>
  </p:handoutMasterIdLst>
  <p:sldIdLst>
    <p:sldId id="256" r:id="rId2"/>
    <p:sldId id="312" r:id="rId3"/>
    <p:sldId id="405" r:id="rId4"/>
    <p:sldId id="369" r:id="rId5"/>
    <p:sldId id="400" r:id="rId6"/>
    <p:sldId id="371" r:id="rId7"/>
    <p:sldId id="404" r:id="rId8"/>
    <p:sldId id="360" r:id="rId9"/>
    <p:sldId id="402" r:id="rId10"/>
    <p:sldId id="368" r:id="rId11"/>
    <p:sldId id="386" r:id="rId12"/>
    <p:sldId id="339" r:id="rId13"/>
    <p:sldId id="380" r:id="rId14"/>
    <p:sldId id="382" r:id="rId15"/>
    <p:sldId id="396" r:id="rId16"/>
    <p:sldId id="383" r:id="rId17"/>
    <p:sldId id="385" r:id="rId18"/>
    <p:sldId id="399" r:id="rId19"/>
    <p:sldId id="387" r:id="rId20"/>
    <p:sldId id="377" r:id="rId21"/>
    <p:sldId id="390" r:id="rId22"/>
    <p:sldId id="391" r:id="rId23"/>
    <p:sldId id="392" r:id="rId24"/>
    <p:sldId id="393" r:id="rId25"/>
    <p:sldId id="394" r:id="rId26"/>
    <p:sldId id="395" r:id="rId27"/>
    <p:sldId id="362" r:id="rId28"/>
    <p:sldId id="401" r:id="rId29"/>
    <p:sldId id="363" r:id="rId30"/>
    <p:sldId id="397" r:id="rId31"/>
  </p:sldIdLst>
  <p:sldSz cx="9144000" cy="6858000" type="screen4x3"/>
  <p:notesSz cx="7010400" cy="9271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57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Hicks" userId="2a9c3490-a0fe-4ef6-8741-87d0533be1c9" providerId="ADAL" clId="{266AD220-C9AA-4B6B-ABF6-3DE83DF2C4C4}"/>
    <pc:docChg chg="modSld">
      <pc:chgData name="Karen Hicks" userId="2a9c3490-a0fe-4ef6-8741-87d0533be1c9" providerId="ADAL" clId="{266AD220-C9AA-4B6B-ABF6-3DE83DF2C4C4}" dt="2024-08-23T18:26:46.828" v="9"/>
      <pc:docMkLst>
        <pc:docMk/>
      </pc:docMkLst>
      <pc:sldChg chg="addSp delSp modSp">
        <pc:chgData name="Karen Hicks" userId="2a9c3490-a0fe-4ef6-8741-87d0533be1c9" providerId="ADAL" clId="{266AD220-C9AA-4B6B-ABF6-3DE83DF2C4C4}" dt="2024-08-23T18:26:46.828" v="9"/>
        <pc:sldMkLst>
          <pc:docMk/>
          <pc:sldMk cId="0" sldId="256"/>
        </pc:sldMkLst>
        <pc:picChg chg="add mod">
          <ac:chgData name="Karen Hicks" userId="2a9c3490-a0fe-4ef6-8741-87d0533be1c9" providerId="ADAL" clId="{266AD220-C9AA-4B6B-ABF6-3DE83DF2C4C4}" dt="2024-08-23T18:26:46.828" v="9"/>
          <ac:picMkLst>
            <pc:docMk/>
            <pc:sldMk cId="0" sldId="256"/>
            <ac:picMk id="2" creationId="{239E9749-A092-54DB-A8DD-3087537490EC}"/>
          </ac:picMkLst>
        </pc:picChg>
        <pc:picChg chg="del">
          <ac:chgData name="Karen Hicks" userId="2a9c3490-a0fe-4ef6-8741-87d0533be1c9" providerId="ADAL" clId="{266AD220-C9AA-4B6B-ABF6-3DE83DF2C4C4}" dt="2024-08-23T18:26:43.910" v="8" actId="478"/>
          <ac:picMkLst>
            <pc:docMk/>
            <pc:sldMk cId="0" sldId="256"/>
            <ac:picMk id="7172" creationId="{00000000-0000-0000-0000-000000000000}"/>
          </ac:picMkLst>
        </pc:picChg>
        <pc:picChg chg="del">
          <ac:chgData name="Karen Hicks" userId="2a9c3490-a0fe-4ef6-8741-87d0533be1c9" providerId="ADAL" clId="{266AD220-C9AA-4B6B-ABF6-3DE83DF2C4C4}" dt="2024-08-23T18:26:41.204" v="7" actId="478"/>
          <ac:picMkLst>
            <pc:docMk/>
            <pc:sldMk cId="0" sldId="256"/>
            <ac:picMk id="7173" creationId="{00000000-0000-0000-0000-000000000000}"/>
          </ac:picMkLst>
        </pc:picChg>
      </pc:sldChg>
      <pc:sldChg chg="modSp mod">
        <pc:chgData name="Karen Hicks" userId="2a9c3490-a0fe-4ef6-8741-87d0533be1c9" providerId="ADAL" clId="{266AD220-C9AA-4B6B-ABF6-3DE83DF2C4C4}" dt="2024-07-29T17:08:22.245" v="6" actId="20577"/>
        <pc:sldMkLst>
          <pc:docMk/>
          <pc:sldMk cId="0" sldId="371"/>
        </pc:sldMkLst>
        <pc:spChg chg="mod">
          <ac:chgData name="Karen Hicks" userId="2a9c3490-a0fe-4ef6-8741-87d0533be1c9" providerId="ADAL" clId="{266AD220-C9AA-4B6B-ABF6-3DE83DF2C4C4}" dt="2024-07-29T17:08:22.245" v="6" actId="20577"/>
          <ac:spMkLst>
            <pc:docMk/>
            <pc:sldMk cId="0" sldId="371"/>
            <ac:spMk id="11267" creationId="{00000000-0000-0000-0000-000000000000}"/>
          </ac:spMkLst>
        </pc:spChg>
      </pc:sldChg>
    </pc:docChg>
  </pc:docChgLst>
  <pc:docChgLst>
    <pc:chgData name="Kristi West" userId="9259c1b5-fdc0-428c-8bb3-134527793773" providerId="ADAL" clId="{75A2AC70-219E-4F73-A70A-EFE1BE3C16D0}"/>
    <pc:docChg chg="undo custSel addSld delSld">
      <pc:chgData name="Kristi West" userId="9259c1b5-fdc0-428c-8bb3-134527793773" providerId="ADAL" clId="{75A2AC70-219E-4F73-A70A-EFE1BE3C16D0}" dt="2024-05-29T17:43:06.812" v="3" actId="680"/>
      <pc:docMkLst>
        <pc:docMk/>
      </pc:docMkLst>
      <pc:sldChg chg="new del">
        <pc:chgData name="Kristi West" userId="9259c1b5-fdc0-428c-8bb3-134527793773" providerId="ADAL" clId="{75A2AC70-219E-4F73-A70A-EFE1BE3C16D0}" dt="2024-05-29T17:43:06.812" v="3" actId="680"/>
        <pc:sldMkLst>
          <pc:docMk/>
          <pc:sldMk cId="2635139390" sldId="401"/>
        </pc:sldMkLst>
      </pc:sldChg>
      <pc:sldChg chg="new del">
        <pc:chgData name="Kristi West" userId="9259c1b5-fdc0-428c-8bb3-134527793773" providerId="ADAL" clId="{75A2AC70-219E-4F73-A70A-EFE1BE3C16D0}" dt="2024-05-29T17:43:05.461" v="2" actId="680"/>
        <pc:sldMkLst>
          <pc:docMk/>
          <pc:sldMk cId="932892098" sldId="402"/>
        </pc:sldMkLst>
      </pc:sldChg>
    </pc:docChg>
  </pc:docChgLst>
  <pc:docChgLst>
    <pc:chgData name="Karen Hicks" userId="2a9c3490-a0fe-4ef6-8741-87d0533be1c9" providerId="ADAL" clId="{C564212B-B4E4-420E-8236-E04691973010}"/>
    <pc:docChg chg="modSld">
      <pc:chgData name="Karen Hicks" userId="2a9c3490-a0fe-4ef6-8741-87d0533be1c9" providerId="ADAL" clId="{C564212B-B4E4-420E-8236-E04691973010}" dt="2024-09-24T20:01:00.598" v="401" actId="20577"/>
      <pc:docMkLst>
        <pc:docMk/>
      </pc:docMkLst>
      <pc:sldChg chg="modSp mod">
        <pc:chgData name="Karen Hicks" userId="2a9c3490-a0fe-4ef6-8741-87d0533be1c9" providerId="ADAL" clId="{C564212B-B4E4-420E-8236-E04691973010}" dt="2024-09-24T19:51:24.671" v="4" actId="20577"/>
        <pc:sldMkLst>
          <pc:docMk/>
          <pc:sldMk cId="0" sldId="312"/>
        </pc:sldMkLst>
        <pc:spChg chg="mod">
          <ac:chgData name="Karen Hicks" userId="2a9c3490-a0fe-4ef6-8741-87d0533be1c9" providerId="ADAL" clId="{C564212B-B4E4-420E-8236-E04691973010}" dt="2024-09-24T19:51:24.671" v="4" actId="20577"/>
          <ac:spMkLst>
            <pc:docMk/>
            <pc:sldMk cId="0" sldId="312"/>
            <ac:spMk id="3" creationId="{816573BF-903F-41CF-9098-812B93EF3857}"/>
          </ac:spMkLst>
        </pc:spChg>
      </pc:sldChg>
      <pc:sldChg chg="modSp mod">
        <pc:chgData name="Karen Hicks" userId="2a9c3490-a0fe-4ef6-8741-87d0533be1c9" providerId="ADAL" clId="{C564212B-B4E4-420E-8236-E04691973010}" dt="2024-09-24T20:01:00.598" v="401" actId="20577"/>
        <pc:sldMkLst>
          <pc:docMk/>
          <pc:sldMk cId="2860497394" sldId="399"/>
        </pc:sldMkLst>
        <pc:spChg chg="mod">
          <ac:chgData name="Karen Hicks" userId="2a9c3490-a0fe-4ef6-8741-87d0533be1c9" providerId="ADAL" clId="{C564212B-B4E4-420E-8236-E04691973010}" dt="2024-09-24T19:52:56.984" v="11" actId="20577"/>
          <ac:spMkLst>
            <pc:docMk/>
            <pc:sldMk cId="2860497394" sldId="399"/>
            <ac:spMk id="2" creationId="{94A250B8-25EE-9AB0-E6E7-185CE8494422}"/>
          </ac:spMkLst>
        </pc:spChg>
        <pc:spChg chg="mod">
          <ac:chgData name="Karen Hicks" userId="2a9c3490-a0fe-4ef6-8741-87d0533be1c9" providerId="ADAL" clId="{C564212B-B4E4-420E-8236-E04691973010}" dt="2024-09-24T20:01:00.598" v="401" actId="20577"/>
          <ac:spMkLst>
            <pc:docMk/>
            <pc:sldMk cId="2860497394" sldId="399"/>
            <ac:spMk id="5" creationId="{62C5047D-0A4D-942E-ECD3-8B5D310CF8EB}"/>
          </ac:spMkLst>
        </pc:spChg>
        <pc:graphicFrameChg chg="modGraphic">
          <ac:chgData name="Karen Hicks" userId="2a9c3490-a0fe-4ef6-8741-87d0533be1c9" providerId="ADAL" clId="{C564212B-B4E4-420E-8236-E04691973010}" dt="2024-09-24T19:59:46.178" v="337" actId="20577"/>
          <ac:graphicFrameMkLst>
            <pc:docMk/>
            <pc:sldMk cId="2860497394" sldId="399"/>
            <ac:graphicFrameMk id="4" creationId="{AB768A3C-1A4F-2793-A6C3-091F396885D4}"/>
          </ac:graphicFrameMkLst>
        </pc:graphicFrameChg>
      </pc:sldChg>
    </pc:docChg>
  </pc:docChgLst>
  <pc:docChgLst>
    <pc:chgData name="Guest User" userId="S::urn:spo:anon#d5b13a1d84d70d6631ae47b96e158e461e4e4a8e05ad31dfdda148dd01e9c0e4::" providerId="AD" clId="Web-{CD02C2A2-BE5E-282D-A898-22B81EBAC1DD}"/>
    <pc:docChg chg="modSld">
      <pc:chgData name="Guest User" userId="S::urn:spo:anon#d5b13a1d84d70d6631ae47b96e158e461e4e4a8e05ad31dfdda148dd01e9c0e4::" providerId="AD" clId="Web-{CD02C2A2-BE5E-282D-A898-22B81EBAC1DD}" dt="2024-06-03T16:08:16.666" v="15" actId="20577"/>
      <pc:docMkLst>
        <pc:docMk/>
      </pc:docMkLst>
      <pc:sldChg chg="modSp">
        <pc:chgData name="Guest User" userId="S::urn:spo:anon#d5b13a1d84d70d6631ae47b96e158e461e4e4a8e05ad31dfdda148dd01e9c0e4::" providerId="AD" clId="Web-{CD02C2A2-BE5E-282D-A898-22B81EBAC1DD}" dt="2024-06-03T16:07:26.117" v="13" actId="20577"/>
        <pc:sldMkLst>
          <pc:docMk/>
          <pc:sldMk cId="722358260" sldId="390"/>
        </pc:sldMkLst>
        <pc:spChg chg="mod">
          <ac:chgData name="Guest User" userId="S::urn:spo:anon#d5b13a1d84d70d6631ae47b96e158e461e4e4a8e05ad31dfdda148dd01e9c0e4::" providerId="AD" clId="Web-{CD02C2A2-BE5E-282D-A898-22B81EBAC1DD}" dt="2024-06-03T16:07:26.117" v="13" actId="20577"/>
          <ac:spMkLst>
            <pc:docMk/>
            <pc:sldMk cId="722358260" sldId="390"/>
            <ac:spMk id="2" creationId="{F5A36BE6-5738-452D-92AA-EA12511AA816}"/>
          </ac:spMkLst>
        </pc:spChg>
      </pc:sldChg>
      <pc:sldChg chg="modSp">
        <pc:chgData name="Guest User" userId="S::urn:spo:anon#d5b13a1d84d70d6631ae47b96e158e461e4e4a8e05ad31dfdda148dd01e9c0e4::" providerId="AD" clId="Web-{CD02C2A2-BE5E-282D-A898-22B81EBAC1DD}" dt="2024-06-03T16:08:16.666" v="15" actId="20577"/>
        <pc:sldMkLst>
          <pc:docMk/>
          <pc:sldMk cId="506190324" sldId="393"/>
        </pc:sldMkLst>
        <pc:spChg chg="mod">
          <ac:chgData name="Guest User" userId="S::urn:spo:anon#d5b13a1d84d70d6631ae47b96e158e461e4e4a8e05ad31dfdda148dd01e9c0e4::" providerId="AD" clId="Web-{CD02C2A2-BE5E-282D-A898-22B81EBAC1DD}" dt="2024-06-03T16:08:16.666" v="15" actId="20577"/>
          <ac:spMkLst>
            <pc:docMk/>
            <pc:sldMk cId="506190324" sldId="393"/>
            <ac:spMk id="2" creationId="{F5A36BE6-5738-452D-92AA-EA12511AA816}"/>
          </ac:spMkLst>
        </pc:spChg>
      </pc:sldChg>
    </pc:docChg>
  </pc:docChgLst>
  <pc:docChgLst>
    <pc:chgData name="Karen Hicks" userId="2a9c3490-a0fe-4ef6-8741-87d0533be1c9" providerId="ADAL" clId="{71F3927F-02A5-4E40-9083-D0915F90E05B}"/>
    <pc:docChg chg="undo custSel addSld delSld modSld sldOrd">
      <pc:chgData name="Karen Hicks" userId="2a9c3490-a0fe-4ef6-8741-87d0533be1c9" providerId="ADAL" clId="{71F3927F-02A5-4E40-9083-D0915F90E05B}" dt="2024-06-05T19:24:27.195" v="5483" actId="20577"/>
      <pc:docMkLst>
        <pc:docMk/>
      </pc:docMkLst>
      <pc:sldChg chg="modSp mod">
        <pc:chgData name="Karen Hicks" userId="2a9c3490-a0fe-4ef6-8741-87d0533be1c9" providerId="ADAL" clId="{71F3927F-02A5-4E40-9083-D0915F90E05B}" dt="2024-05-08T13:17:25.580" v="5" actId="20577"/>
        <pc:sldMkLst>
          <pc:docMk/>
          <pc:sldMk cId="0" sldId="256"/>
        </pc:sldMkLst>
        <pc:spChg chg="mod">
          <ac:chgData name="Karen Hicks" userId="2a9c3490-a0fe-4ef6-8741-87d0533be1c9" providerId="ADAL" clId="{71F3927F-02A5-4E40-9083-D0915F90E05B}" dt="2024-05-08T13:17:25.580" v="5" actId="20577"/>
          <ac:spMkLst>
            <pc:docMk/>
            <pc:sldMk cId="0" sldId="256"/>
            <ac:spMk id="2050" creationId="{448E1F51-C313-4213-B053-AAA3CEA0B26A}"/>
          </ac:spMkLst>
        </pc:spChg>
      </pc:sldChg>
      <pc:sldChg chg="modSp mod">
        <pc:chgData name="Karen Hicks" userId="2a9c3490-a0fe-4ef6-8741-87d0533be1c9" providerId="ADAL" clId="{71F3927F-02A5-4E40-9083-D0915F90E05B}" dt="2024-06-05T19:24:27.195" v="5483" actId="20577"/>
        <pc:sldMkLst>
          <pc:docMk/>
          <pc:sldMk cId="0" sldId="312"/>
        </pc:sldMkLst>
        <pc:spChg chg="mod">
          <ac:chgData name="Karen Hicks" userId="2a9c3490-a0fe-4ef6-8741-87d0533be1c9" providerId="ADAL" clId="{71F3927F-02A5-4E40-9083-D0915F90E05B}" dt="2024-06-05T19:24:27.195" v="5483" actId="20577"/>
          <ac:spMkLst>
            <pc:docMk/>
            <pc:sldMk cId="0" sldId="312"/>
            <ac:spMk id="3" creationId="{816573BF-903F-41CF-9098-812B93EF3857}"/>
          </ac:spMkLst>
        </pc:spChg>
      </pc:sldChg>
      <pc:sldChg chg="ord">
        <pc:chgData name="Karen Hicks" userId="2a9c3490-a0fe-4ef6-8741-87d0533be1c9" providerId="ADAL" clId="{71F3927F-02A5-4E40-9083-D0915F90E05B}" dt="2024-06-05T17:53:49.310" v="3996"/>
        <pc:sldMkLst>
          <pc:docMk/>
          <pc:sldMk cId="0" sldId="339"/>
        </pc:sldMkLst>
      </pc:sldChg>
      <pc:sldChg chg="modSp mod ord">
        <pc:chgData name="Karen Hicks" userId="2a9c3490-a0fe-4ef6-8741-87d0533be1c9" providerId="ADAL" clId="{71F3927F-02A5-4E40-9083-D0915F90E05B}" dt="2024-06-05T19:13:58.435" v="5365" actId="255"/>
        <pc:sldMkLst>
          <pc:docMk/>
          <pc:sldMk cId="0" sldId="360"/>
        </pc:sldMkLst>
        <pc:spChg chg="mod">
          <ac:chgData name="Karen Hicks" userId="2a9c3490-a0fe-4ef6-8741-87d0533be1c9" providerId="ADAL" clId="{71F3927F-02A5-4E40-9083-D0915F90E05B}" dt="2024-06-05T19:13:58.435" v="5365" actId="255"/>
          <ac:spMkLst>
            <pc:docMk/>
            <pc:sldMk cId="0" sldId="360"/>
            <ac:spMk id="27650" creationId="{00000000-0000-0000-0000-000000000000}"/>
          </ac:spMkLst>
        </pc:spChg>
        <pc:spChg chg="mod">
          <ac:chgData name="Karen Hicks" userId="2a9c3490-a0fe-4ef6-8741-87d0533be1c9" providerId="ADAL" clId="{71F3927F-02A5-4E40-9083-D0915F90E05B}" dt="2024-06-05T19:13:21.786" v="5364" actId="20577"/>
          <ac:spMkLst>
            <pc:docMk/>
            <pc:sldMk cId="0" sldId="360"/>
            <ac:spMk id="27651" creationId="{00000000-0000-0000-0000-000000000000}"/>
          </ac:spMkLst>
        </pc:spChg>
      </pc:sldChg>
      <pc:sldChg chg="modSp mod">
        <pc:chgData name="Karen Hicks" userId="2a9c3490-a0fe-4ef6-8741-87d0533be1c9" providerId="ADAL" clId="{71F3927F-02A5-4E40-9083-D0915F90E05B}" dt="2024-06-05T15:48:16.261" v="3921" actId="13926"/>
        <pc:sldMkLst>
          <pc:docMk/>
          <pc:sldMk cId="0" sldId="362"/>
        </pc:sldMkLst>
        <pc:spChg chg="mod">
          <ac:chgData name="Karen Hicks" userId="2a9c3490-a0fe-4ef6-8741-87d0533be1c9" providerId="ADAL" clId="{71F3927F-02A5-4E40-9083-D0915F90E05B}" dt="2024-06-05T15:48:04.678" v="3919" actId="13926"/>
          <ac:spMkLst>
            <pc:docMk/>
            <pc:sldMk cId="0" sldId="362"/>
            <ac:spMk id="23554" creationId="{00000000-0000-0000-0000-000000000000}"/>
          </ac:spMkLst>
        </pc:spChg>
        <pc:spChg chg="mod">
          <ac:chgData name="Karen Hicks" userId="2a9c3490-a0fe-4ef6-8741-87d0533be1c9" providerId="ADAL" clId="{71F3927F-02A5-4E40-9083-D0915F90E05B}" dt="2024-06-05T15:48:16.261" v="3921" actId="13926"/>
          <ac:spMkLst>
            <pc:docMk/>
            <pc:sldMk cId="0" sldId="362"/>
            <ac:spMk id="23555" creationId="{00000000-0000-0000-0000-000000000000}"/>
          </ac:spMkLst>
        </pc:spChg>
      </pc:sldChg>
      <pc:sldChg chg="modSp mod">
        <pc:chgData name="Karen Hicks" userId="2a9c3490-a0fe-4ef6-8741-87d0533be1c9" providerId="ADAL" clId="{71F3927F-02A5-4E40-9083-D0915F90E05B}" dt="2024-06-05T15:48:59.270" v="3925" actId="13926"/>
        <pc:sldMkLst>
          <pc:docMk/>
          <pc:sldMk cId="0" sldId="363"/>
        </pc:sldMkLst>
        <pc:spChg chg="mod">
          <ac:chgData name="Karen Hicks" userId="2a9c3490-a0fe-4ef6-8741-87d0533be1c9" providerId="ADAL" clId="{71F3927F-02A5-4E40-9083-D0915F90E05B}" dt="2024-06-05T15:48:53.428" v="3924" actId="13926"/>
          <ac:spMkLst>
            <pc:docMk/>
            <pc:sldMk cId="0" sldId="363"/>
            <ac:spMk id="3" creationId="{5779C4E0-504A-41F4-BC36-F3A5B1A90C24}"/>
          </ac:spMkLst>
        </pc:spChg>
        <pc:spChg chg="mod">
          <ac:chgData name="Karen Hicks" userId="2a9c3490-a0fe-4ef6-8741-87d0533be1c9" providerId="ADAL" clId="{71F3927F-02A5-4E40-9083-D0915F90E05B}" dt="2024-06-05T15:48:59.270" v="3925" actId="13926"/>
          <ac:spMkLst>
            <pc:docMk/>
            <pc:sldMk cId="0" sldId="363"/>
            <ac:spMk id="26626" creationId="{00000000-0000-0000-0000-000000000000}"/>
          </ac:spMkLst>
        </pc:spChg>
      </pc:sldChg>
      <pc:sldChg chg="modSp mod ord">
        <pc:chgData name="Karen Hicks" userId="2a9c3490-a0fe-4ef6-8741-87d0533be1c9" providerId="ADAL" clId="{71F3927F-02A5-4E40-9083-D0915F90E05B}" dt="2024-06-05T17:54:28.454" v="4039" actId="6549"/>
        <pc:sldMkLst>
          <pc:docMk/>
          <pc:sldMk cId="0" sldId="368"/>
        </pc:sldMkLst>
        <pc:spChg chg="mod">
          <ac:chgData name="Karen Hicks" userId="2a9c3490-a0fe-4ef6-8741-87d0533be1c9" providerId="ADAL" clId="{71F3927F-02A5-4E40-9083-D0915F90E05B}" dt="2024-06-05T17:54:28.454" v="4039" actId="6549"/>
          <ac:spMkLst>
            <pc:docMk/>
            <pc:sldMk cId="0" sldId="368"/>
            <ac:spMk id="3" creationId="{83E07145-C2C0-4DAB-BB67-905898467369}"/>
          </ac:spMkLst>
        </pc:spChg>
      </pc:sldChg>
      <pc:sldChg chg="delSp modSp mod">
        <pc:chgData name="Karen Hicks" userId="2a9c3490-a0fe-4ef6-8741-87d0533be1c9" providerId="ADAL" clId="{71F3927F-02A5-4E40-9083-D0915F90E05B}" dt="2024-06-05T18:04:00.089" v="4267" actId="14100"/>
        <pc:sldMkLst>
          <pc:docMk/>
          <pc:sldMk cId="0" sldId="369"/>
        </pc:sldMkLst>
        <pc:spChg chg="del mod">
          <ac:chgData name="Karen Hicks" userId="2a9c3490-a0fe-4ef6-8741-87d0533be1c9" providerId="ADAL" clId="{71F3927F-02A5-4E40-9083-D0915F90E05B}" dt="2024-06-05T18:03:54.908" v="4266" actId="21"/>
          <ac:spMkLst>
            <pc:docMk/>
            <pc:sldMk cId="0" sldId="369"/>
            <ac:spMk id="10242" creationId="{00000000-0000-0000-0000-000000000000}"/>
          </ac:spMkLst>
        </pc:spChg>
        <pc:spChg chg="mod">
          <ac:chgData name="Karen Hicks" userId="2a9c3490-a0fe-4ef6-8741-87d0533be1c9" providerId="ADAL" clId="{71F3927F-02A5-4E40-9083-D0915F90E05B}" dt="2024-06-05T18:04:00.089" v="4267" actId="14100"/>
          <ac:spMkLst>
            <pc:docMk/>
            <pc:sldMk cId="0" sldId="369"/>
            <ac:spMk id="10243" creationId="{00000000-0000-0000-0000-000000000000}"/>
          </ac:spMkLst>
        </pc:spChg>
      </pc:sldChg>
      <pc:sldChg chg="modSp mod ord">
        <pc:chgData name="Karen Hicks" userId="2a9c3490-a0fe-4ef6-8741-87d0533be1c9" providerId="ADAL" clId="{71F3927F-02A5-4E40-9083-D0915F90E05B}" dt="2024-06-05T18:32:53.030" v="4514" actId="20577"/>
        <pc:sldMkLst>
          <pc:docMk/>
          <pc:sldMk cId="0" sldId="371"/>
        </pc:sldMkLst>
        <pc:spChg chg="mod">
          <ac:chgData name="Karen Hicks" userId="2a9c3490-a0fe-4ef6-8741-87d0533be1c9" providerId="ADAL" clId="{71F3927F-02A5-4E40-9083-D0915F90E05B}" dt="2024-06-05T18:32:53.030" v="4514" actId="20577"/>
          <ac:spMkLst>
            <pc:docMk/>
            <pc:sldMk cId="0" sldId="371"/>
            <ac:spMk id="11266" creationId="{00000000-0000-0000-0000-000000000000}"/>
          </ac:spMkLst>
        </pc:spChg>
        <pc:spChg chg="mod">
          <ac:chgData name="Karen Hicks" userId="2a9c3490-a0fe-4ef6-8741-87d0533be1c9" providerId="ADAL" clId="{71F3927F-02A5-4E40-9083-D0915F90E05B}" dt="2024-06-05T15:50:31.306" v="3936" actId="20577"/>
          <ac:spMkLst>
            <pc:docMk/>
            <pc:sldMk cId="0" sldId="371"/>
            <ac:spMk id="11267" creationId="{00000000-0000-0000-0000-000000000000}"/>
          </ac:spMkLst>
        </pc:spChg>
      </pc:sldChg>
      <pc:sldChg chg="addSp delSp modSp mod chgLayout">
        <pc:chgData name="Karen Hicks" userId="2a9c3490-a0fe-4ef6-8741-87d0533be1c9" providerId="ADAL" clId="{71F3927F-02A5-4E40-9083-D0915F90E05B}" dt="2024-06-05T18:18:32.163" v="4505" actId="255"/>
        <pc:sldMkLst>
          <pc:docMk/>
          <pc:sldMk cId="3635175612" sldId="380"/>
        </pc:sldMkLst>
        <pc:spChg chg="mod ord">
          <ac:chgData name="Karen Hicks" userId="2a9c3490-a0fe-4ef6-8741-87d0533be1c9" providerId="ADAL" clId="{71F3927F-02A5-4E40-9083-D0915F90E05B}" dt="2024-06-05T18:13:04.778" v="4474" actId="700"/>
          <ac:spMkLst>
            <pc:docMk/>
            <pc:sldMk cId="3635175612" sldId="380"/>
            <ac:spMk id="2" creationId="{3A9D4AEE-C29D-4AE0-A368-974C00BEDF09}"/>
          </ac:spMkLst>
        </pc:spChg>
        <pc:spChg chg="add del mod ord">
          <ac:chgData name="Karen Hicks" userId="2a9c3490-a0fe-4ef6-8741-87d0533be1c9" providerId="ADAL" clId="{71F3927F-02A5-4E40-9083-D0915F90E05B}" dt="2024-06-05T18:09:34.840" v="4463" actId="21"/>
          <ac:spMkLst>
            <pc:docMk/>
            <pc:sldMk cId="3635175612" sldId="380"/>
            <ac:spMk id="3" creationId="{A4250FB9-D08B-0E8A-941F-DDBBCBFEA245}"/>
          </ac:spMkLst>
        </pc:spChg>
        <pc:spChg chg="add del mod">
          <ac:chgData name="Karen Hicks" userId="2a9c3490-a0fe-4ef6-8741-87d0533be1c9" providerId="ADAL" clId="{71F3927F-02A5-4E40-9083-D0915F90E05B}" dt="2024-06-05T18:09:50.660" v="4464" actId="21"/>
          <ac:spMkLst>
            <pc:docMk/>
            <pc:sldMk cId="3635175612" sldId="380"/>
            <ac:spMk id="4" creationId="{AF7C90DF-FE7D-352E-99B3-2F235BFFBA74}"/>
          </ac:spMkLst>
        </pc:spChg>
        <pc:spChg chg="add mod ord">
          <ac:chgData name="Karen Hicks" userId="2a9c3490-a0fe-4ef6-8741-87d0533be1c9" providerId="ADAL" clId="{71F3927F-02A5-4E40-9083-D0915F90E05B}" dt="2024-06-05T18:18:32.163" v="4505" actId="255"/>
          <ac:spMkLst>
            <pc:docMk/>
            <pc:sldMk cId="3635175612" sldId="380"/>
            <ac:spMk id="5" creationId="{9186159D-3964-CF2B-DC02-E33BBFD4803E}"/>
          </ac:spMkLst>
        </pc:spChg>
      </pc:sldChg>
      <pc:sldChg chg="modSp mod">
        <pc:chgData name="Karen Hicks" userId="2a9c3490-a0fe-4ef6-8741-87d0533be1c9" providerId="ADAL" clId="{71F3927F-02A5-4E40-9083-D0915F90E05B}" dt="2024-06-05T15:45:04.235" v="3579" actId="13926"/>
        <pc:sldMkLst>
          <pc:docMk/>
          <pc:sldMk cId="1684438590" sldId="382"/>
        </pc:sldMkLst>
        <pc:spChg chg="mod">
          <ac:chgData name="Karen Hicks" userId="2a9c3490-a0fe-4ef6-8741-87d0533be1c9" providerId="ADAL" clId="{71F3927F-02A5-4E40-9083-D0915F90E05B}" dt="2024-06-05T15:45:04.235" v="3579" actId="13926"/>
          <ac:spMkLst>
            <pc:docMk/>
            <pc:sldMk cId="1684438590" sldId="382"/>
            <ac:spMk id="13315" creationId="{00000000-0000-0000-0000-000000000000}"/>
          </ac:spMkLst>
        </pc:spChg>
      </pc:sldChg>
      <pc:sldChg chg="ord">
        <pc:chgData name="Karen Hicks" userId="2a9c3490-a0fe-4ef6-8741-87d0533be1c9" providerId="ADAL" clId="{71F3927F-02A5-4E40-9083-D0915F90E05B}" dt="2024-06-05T17:47:13.335" v="3994"/>
        <pc:sldMkLst>
          <pc:docMk/>
          <pc:sldMk cId="492697772" sldId="386"/>
        </pc:sldMkLst>
      </pc:sldChg>
      <pc:sldChg chg="addSp delSp modSp mod">
        <pc:chgData name="Karen Hicks" userId="2a9c3490-a0fe-4ef6-8741-87d0533be1c9" providerId="ADAL" clId="{71F3927F-02A5-4E40-9083-D0915F90E05B}" dt="2024-06-05T18:11:05.485" v="4471" actId="14100"/>
        <pc:sldMkLst>
          <pc:docMk/>
          <pc:sldMk cId="2400502144" sldId="387"/>
        </pc:sldMkLst>
        <pc:spChg chg="mod">
          <ac:chgData name="Karen Hicks" userId="2a9c3490-a0fe-4ef6-8741-87d0533be1c9" providerId="ADAL" clId="{71F3927F-02A5-4E40-9083-D0915F90E05B}" dt="2024-06-05T18:11:05.485" v="4471" actId="14100"/>
          <ac:spMkLst>
            <pc:docMk/>
            <pc:sldMk cId="2400502144" sldId="387"/>
            <ac:spMk id="2" creationId="{3A9D4AEE-C29D-4AE0-A368-974C00BEDF09}"/>
          </ac:spMkLst>
        </pc:spChg>
        <pc:spChg chg="add del mod">
          <ac:chgData name="Karen Hicks" userId="2a9c3490-a0fe-4ef6-8741-87d0533be1c9" providerId="ADAL" clId="{71F3927F-02A5-4E40-9083-D0915F90E05B}" dt="2024-06-05T18:10:54.934" v="4468" actId="21"/>
          <ac:spMkLst>
            <pc:docMk/>
            <pc:sldMk cId="2400502144" sldId="387"/>
            <ac:spMk id="3" creationId="{969C8187-D441-19F7-708F-10C27265D40D}"/>
          </ac:spMkLst>
        </pc:spChg>
        <pc:spChg chg="del mod">
          <ac:chgData name="Karen Hicks" userId="2a9c3490-a0fe-4ef6-8741-87d0533be1c9" providerId="ADAL" clId="{71F3927F-02A5-4E40-9083-D0915F90E05B}" dt="2024-06-05T18:10:49.875" v="4467" actId="21"/>
          <ac:spMkLst>
            <pc:docMk/>
            <pc:sldMk cId="2400502144" sldId="387"/>
            <ac:spMk id="12291" creationId="{00000000-0000-0000-0000-000000000000}"/>
          </ac:spMkLst>
        </pc:spChg>
      </pc:sldChg>
      <pc:sldChg chg="modSp mod">
        <pc:chgData name="Karen Hicks" userId="2a9c3490-a0fe-4ef6-8741-87d0533be1c9" providerId="ADAL" clId="{71F3927F-02A5-4E40-9083-D0915F90E05B}" dt="2024-05-08T17:09:21.743" v="562" actId="113"/>
        <pc:sldMkLst>
          <pc:docMk/>
          <pc:sldMk cId="722358260" sldId="390"/>
        </pc:sldMkLst>
        <pc:spChg chg="mod">
          <ac:chgData name="Karen Hicks" userId="2a9c3490-a0fe-4ef6-8741-87d0533be1c9" providerId="ADAL" clId="{71F3927F-02A5-4E40-9083-D0915F90E05B}" dt="2024-05-08T17:09:21.743" v="562" actId="113"/>
          <ac:spMkLst>
            <pc:docMk/>
            <pc:sldMk cId="722358260" sldId="390"/>
            <ac:spMk id="2" creationId="{F5A36BE6-5738-452D-92AA-EA12511AA816}"/>
          </ac:spMkLst>
        </pc:spChg>
      </pc:sldChg>
      <pc:sldChg chg="modSp mod">
        <pc:chgData name="Karen Hicks" userId="2a9c3490-a0fe-4ef6-8741-87d0533be1c9" providerId="ADAL" clId="{71F3927F-02A5-4E40-9083-D0915F90E05B}" dt="2024-06-05T15:47:50.245" v="3917" actId="13926"/>
        <pc:sldMkLst>
          <pc:docMk/>
          <pc:sldMk cId="3568441616" sldId="391"/>
        </pc:sldMkLst>
        <pc:spChg chg="mod">
          <ac:chgData name="Karen Hicks" userId="2a9c3490-a0fe-4ef6-8741-87d0533be1c9" providerId="ADAL" clId="{71F3927F-02A5-4E40-9083-D0915F90E05B}" dt="2024-06-05T15:47:50.245" v="3917" actId="13926"/>
          <ac:spMkLst>
            <pc:docMk/>
            <pc:sldMk cId="3568441616" sldId="391"/>
            <ac:spMk id="2" creationId="{F5A36BE6-5738-452D-92AA-EA12511AA816}"/>
          </ac:spMkLst>
        </pc:spChg>
      </pc:sldChg>
      <pc:sldChg chg="modSp mod">
        <pc:chgData name="Karen Hicks" userId="2a9c3490-a0fe-4ef6-8741-87d0533be1c9" providerId="ADAL" clId="{71F3927F-02A5-4E40-9083-D0915F90E05B}" dt="2024-06-05T15:47:56.330" v="3918" actId="13926"/>
        <pc:sldMkLst>
          <pc:docMk/>
          <pc:sldMk cId="2347654706" sldId="394"/>
        </pc:sldMkLst>
        <pc:spChg chg="mod">
          <ac:chgData name="Karen Hicks" userId="2a9c3490-a0fe-4ef6-8741-87d0533be1c9" providerId="ADAL" clId="{71F3927F-02A5-4E40-9083-D0915F90E05B}" dt="2024-06-05T15:47:56.330" v="3918" actId="13926"/>
          <ac:spMkLst>
            <pc:docMk/>
            <pc:sldMk cId="2347654706" sldId="394"/>
            <ac:spMk id="2" creationId="{F5A36BE6-5738-452D-92AA-EA12511AA816}"/>
          </ac:spMkLst>
        </pc:spChg>
      </pc:sldChg>
      <pc:sldChg chg="modSp mod">
        <pc:chgData name="Karen Hicks" userId="2a9c3490-a0fe-4ef6-8741-87d0533be1c9" providerId="ADAL" clId="{71F3927F-02A5-4E40-9083-D0915F90E05B}" dt="2024-06-05T17:32:34.163" v="3986"/>
        <pc:sldMkLst>
          <pc:docMk/>
          <pc:sldMk cId="635727421" sldId="396"/>
        </pc:sldMkLst>
        <pc:spChg chg="mod">
          <ac:chgData name="Karen Hicks" userId="2a9c3490-a0fe-4ef6-8741-87d0533be1c9" providerId="ADAL" clId="{71F3927F-02A5-4E40-9083-D0915F90E05B}" dt="2024-06-05T17:32:34.163" v="3986"/>
          <ac:spMkLst>
            <pc:docMk/>
            <pc:sldMk cId="635727421" sldId="396"/>
            <ac:spMk id="3" creationId="{48D8861C-61A5-46E9-9EC7-2706B0FD4B2B}"/>
          </ac:spMkLst>
        </pc:spChg>
      </pc:sldChg>
      <pc:sldChg chg="del">
        <pc:chgData name="Karen Hicks" userId="2a9c3490-a0fe-4ef6-8741-87d0533be1c9" providerId="ADAL" clId="{71F3927F-02A5-4E40-9083-D0915F90E05B}" dt="2024-05-09T11:55:35.532" v="1023" actId="2696"/>
        <pc:sldMkLst>
          <pc:docMk/>
          <pc:sldMk cId="1345871306" sldId="398"/>
        </pc:sldMkLst>
      </pc:sldChg>
      <pc:sldChg chg="modSp mod">
        <pc:chgData name="Karen Hicks" userId="2a9c3490-a0fe-4ef6-8741-87d0533be1c9" providerId="ADAL" clId="{71F3927F-02A5-4E40-9083-D0915F90E05B}" dt="2024-05-14T17:22:14.888" v="1288" actId="20577"/>
        <pc:sldMkLst>
          <pc:docMk/>
          <pc:sldMk cId="2860497394" sldId="399"/>
        </pc:sldMkLst>
        <pc:spChg chg="mod">
          <ac:chgData name="Karen Hicks" userId="2a9c3490-a0fe-4ef6-8741-87d0533be1c9" providerId="ADAL" clId="{71F3927F-02A5-4E40-9083-D0915F90E05B}" dt="2024-05-14T17:12:21" v="1027" actId="20577"/>
          <ac:spMkLst>
            <pc:docMk/>
            <pc:sldMk cId="2860497394" sldId="399"/>
            <ac:spMk id="2" creationId="{94A250B8-25EE-9AB0-E6E7-185CE8494422}"/>
          </ac:spMkLst>
        </pc:spChg>
        <pc:spChg chg="mod">
          <ac:chgData name="Karen Hicks" userId="2a9c3490-a0fe-4ef6-8741-87d0533be1c9" providerId="ADAL" clId="{71F3927F-02A5-4E40-9083-D0915F90E05B}" dt="2024-05-14T17:20:33.257" v="1284" actId="20577"/>
          <ac:spMkLst>
            <pc:docMk/>
            <pc:sldMk cId="2860497394" sldId="399"/>
            <ac:spMk id="5" creationId="{62C5047D-0A4D-942E-ECD3-8B5D310CF8EB}"/>
          </ac:spMkLst>
        </pc:spChg>
        <pc:graphicFrameChg chg="modGraphic">
          <ac:chgData name="Karen Hicks" userId="2a9c3490-a0fe-4ef6-8741-87d0533be1c9" providerId="ADAL" clId="{71F3927F-02A5-4E40-9083-D0915F90E05B}" dt="2024-05-14T17:22:14.888" v="1288" actId="20577"/>
          <ac:graphicFrameMkLst>
            <pc:docMk/>
            <pc:sldMk cId="2860497394" sldId="399"/>
            <ac:graphicFrameMk id="4" creationId="{AB768A3C-1A4F-2793-A6C3-091F396885D4}"/>
          </ac:graphicFrameMkLst>
        </pc:graphicFrameChg>
      </pc:sldChg>
      <pc:sldChg chg="delSp modSp mod">
        <pc:chgData name="Karen Hicks" userId="2a9c3490-a0fe-4ef6-8741-87d0533be1c9" providerId="ADAL" clId="{71F3927F-02A5-4E40-9083-D0915F90E05B}" dt="2024-06-05T18:04:54.398" v="4296" actId="14100"/>
        <pc:sldMkLst>
          <pc:docMk/>
          <pc:sldMk cId="3688913166" sldId="400"/>
        </pc:sldMkLst>
        <pc:spChg chg="del mod">
          <ac:chgData name="Karen Hicks" userId="2a9c3490-a0fe-4ef6-8741-87d0533be1c9" providerId="ADAL" clId="{71F3927F-02A5-4E40-9083-D0915F90E05B}" dt="2024-06-05T18:04:46.778" v="4295" actId="21"/>
          <ac:spMkLst>
            <pc:docMk/>
            <pc:sldMk cId="3688913166" sldId="400"/>
            <ac:spMk id="2" creationId="{D1659A42-4207-939E-B9D5-85BE733CA0CB}"/>
          </ac:spMkLst>
        </pc:spChg>
        <pc:spChg chg="mod">
          <ac:chgData name="Karen Hicks" userId="2a9c3490-a0fe-4ef6-8741-87d0533be1c9" providerId="ADAL" clId="{71F3927F-02A5-4E40-9083-D0915F90E05B}" dt="2024-06-05T18:04:54.398" v="4296" actId="14100"/>
          <ac:spMkLst>
            <pc:docMk/>
            <pc:sldMk cId="3688913166" sldId="400"/>
            <ac:spMk id="3" creationId="{6CC5BA0E-9E9F-EFC7-970B-D16F25B88DA0}"/>
          </ac:spMkLst>
        </pc:spChg>
      </pc:sldChg>
      <pc:sldChg chg="modSp new mod">
        <pc:chgData name="Karen Hicks" userId="2a9c3490-a0fe-4ef6-8741-87d0533be1c9" providerId="ADAL" clId="{71F3927F-02A5-4E40-9083-D0915F90E05B}" dt="2024-06-05T15:48:24.312" v="3922" actId="13926"/>
        <pc:sldMkLst>
          <pc:docMk/>
          <pc:sldMk cId="206325612" sldId="401"/>
        </pc:sldMkLst>
        <pc:spChg chg="mod">
          <ac:chgData name="Karen Hicks" userId="2a9c3490-a0fe-4ef6-8741-87d0533be1c9" providerId="ADAL" clId="{71F3927F-02A5-4E40-9083-D0915F90E05B}" dt="2024-05-29T18:35:21.844" v="2751" actId="20577"/>
          <ac:spMkLst>
            <pc:docMk/>
            <pc:sldMk cId="206325612" sldId="401"/>
            <ac:spMk id="2" creationId="{BAC18BE8-0227-B119-BFC9-9B44F11608F7}"/>
          </ac:spMkLst>
        </pc:spChg>
        <pc:spChg chg="mod">
          <ac:chgData name="Karen Hicks" userId="2a9c3490-a0fe-4ef6-8741-87d0533be1c9" providerId="ADAL" clId="{71F3927F-02A5-4E40-9083-D0915F90E05B}" dt="2024-06-05T15:48:24.312" v="3922" actId="13926"/>
          <ac:spMkLst>
            <pc:docMk/>
            <pc:sldMk cId="206325612" sldId="401"/>
            <ac:spMk id="3" creationId="{A288974B-E582-DCA4-EA03-66FB7247AD21}"/>
          </ac:spMkLst>
        </pc:spChg>
      </pc:sldChg>
      <pc:sldChg chg="new del">
        <pc:chgData name="Karen Hicks" userId="2a9c3490-a0fe-4ef6-8741-87d0533be1c9" providerId="ADAL" clId="{71F3927F-02A5-4E40-9083-D0915F90E05B}" dt="2024-05-29T18:34:29.019" v="2714" actId="2696"/>
        <pc:sldMkLst>
          <pc:docMk/>
          <pc:sldMk cId="791971811" sldId="401"/>
        </pc:sldMkLst>
      </pc:sldChg>
      <pc:sldChg chg="addSp delSp modSp new del mod">
        <pc:chgData name="Karen Hicks" userId="2a9c3490-a0fe-4ef6-8741-87d0533be1c9" providerId="ADAL" clId="{71F3927F-02A5-4E40-9083-D0915F90E05B}" dt="2024-05-28T14:39:31.437" v="1749" actId="2696"/>
        <pc:sldMkLst>
          <pc:docMk/>
          <pc:sldMk cId="1561199762" sldId="401"/>
        </pc:sldMkLst>
        <pc:spChg chg="del mod">
          <ac:chgData name="Karen Hicks" userId="2a9c3490-a0fe-4ef6-8741-87d0533be1c9" providerId="ADAL" clId="{71F3927F-02A5-4E40-9083-D0915F90E05B}" dt="2024-05-28T14:39:13.642" v="1748" actId="21"/>
          <ac:spMkLst>
            <pc:docMk/>
            <pc:sldMk cId="1561199762" sldId="401"/>
            <ac:spMk id="2" creationId="{D84920D3-A3C3-093A-B976-8A2627DAA8B4}"/>
          </ac:spMkLst>
        </pc:spChg>
        <pc:spChg chg="mod">
          <ac:chgData name="Karen Hicks" userId="2a9c3490-a0fe-4ef6-8741-87d0533be1c9" providerId="ADAL" clId="{71F3927F-02A5-4E40-9083-D0915F90E05B}" dt="2024-05-28T14:36:11.069" v="1747" actId="20577"/>
          <ac:spMkLst>
            <pc:docMk/>
            <pc:sldMk cId="1561199762" sldId="401"/>
            <ac:spMk id="3" creationId="{2896D521-89AD-A4EF-326A-51C15D5C3200}"/>
          </ac:spMkLst>
        </pc:spChg>
        <pc:spChg chg="add mod">
          <ac:chgData name="Karen Hicks" userId="2a9c3490-a0fe-4ef6-8741-87d0533be1c9" providerId="ADAL" clId="{71F3927F-02A5-4E40-9083-D0915F90E05B}" dt="2024-05-28T14:39:13.642" v="1748" actId="21"/>
          <ac:spMkLst>
            <pc:docMk/>
            <pc:sldMk cId="1561199762" sldId="401"/>
            <ac:spMk id="4" creationId="{FD9CAE4E-89D0-0B29-982D-2BAFF4BD5489}"/>
          </ac:spMkLst>
        </pc:spChg>
      </pc:sldChg>
      <pc:sldChg chg="modSp new mod ord">
        <pc:chgData name="Karen Hicks" userId="2a9c3490-a0fe-4ef6-8741-87d0533be1c9" providerId="ADAL" clId="{71F3927F-02A5-4E40-9083-D0915F90E05B}" dt="2024-06-05T17:46:22.535" v="3990"/>
        <pc:sldMkLst>
          <pc:docMk/>
          <pc:sldMk cId="1872643340" sldId="402"/>
        </pc:sldMkLst>
        <pc:spChg chg="mod">
          <ac:chgData name="Karen Hicks" userId="2a9c3490-a0fe-4ef6-8741-87d0533be1c9" providerId="ADAL" clId="{71F3927F-02A5-4E40-9083-D0915F90E05B}" dt="2024-05-29T18:40:22.502" v="2839" actId="122"/>
          <ac:spMkLst>
            <pc:docMk/>
            <pc:sldMk cId="1872643340" sldId="402"/>
            <ac:spMk id="2" creationId="{E8090669-01EE-9160-6738-BEA80FC3BB91}"/>
          </ac:spMkLst>
        </pc:spChg>
        <pc:spChg chg="mod">
          <ac:chgData name="Karen Hicks" userId="2a9c3490-a0fe-4ef6-8741-87d0533be1c9" providerId="ADAL" clId="{71F3927F-02A5-4E40-9083-D0915F90E05B}" dt="2024-05-29T18:45:37.301" v="3451" actId="113"/>
          <ac:spMkLst>
            <pc:docMk/>
            <pc:sldMk cId="1872643340" sldId="402"/>
            <ac:spMk id="3" creationId="{FEC58C31-FC86-2447-3D81-434B4478B9F9}"/>
          </ac:spMkLst>
        </pc:spChg>
      </pc:sldChg>
      <pc:sldChg chg="new del">
        <pc:chgData name="Karen Hicks" userId="2a9c3490-a0fe-4ef6-8741-87d0533be1c9" providerId="ADAL" clId="{71F3927F-02A5-4E40-9083-D0915F90E05B}" dt="2024-06-05T17:30:38.206" v="3940" actId="2696"/>
        <pc:sldMkLst>
          <pc:docMk/>
          <pc:sldMk cId="1367863470" sldId="403"/>
        </pc:sldMkLst>
      </pc:sldChg>
      <pc:sldChg chg="addSp modSp add mod ord chgLayout">
        <pc:chgData name="Karen Hicks" userId="2a9c3490-a0fe-4ef6-8741-87d0533be1c9" providerId="ADAL" clId="{71F3927F-02A5-4E40-9083-D0915F90E05B}" dt="2024-06-05T18:12:26.048" v="4472" actId="20577"/>
        <pc:sldMkLst>
          <pc:docMk/>
          <pc:sldMk cId="3091440551" sldId="404"/>
        </pc:sldMkLst>
        <pc:spChg chg="mod ord">
          <ac:chgData name="Karen Hicks" userId="2a9c3490-a0fe-4ef6-8741-87d0533be1c9" providerId="ADAL" clId="{71F3927F-02A5-4E40-9083-D0915F90E05B}" dt="2024-06-05T18:00:03.541" v="4168" actId="700"/>
          <ac:spMkLst>
            <pc:docMk/>
            <pc:sldMk cId="3091440551" sldId="404"/>
            <ac:spMk id="2" creationId="{3A9D4AEE-C29D-4AE0-A368-974C00BEDF09}"/>
          </ac:spMkLst>
        </pc:spChg>
        <pc:spChg chg="add mod ord">
          <ac:chgData name="Karen Hicks" userId="2a9c3490-a0fe-4ef6-8741-87d0533be1c9" providerId="ADAL" clId="{71F3927F-02A5-4E40-9083-D0915F90E05B}" dt="2024-06-05T18:12:26.048" v="4472" actId="20577"/>
          <ac:spMkLst>
            <pc:docMk/>
            <pc:sldMk cId="3091440551" sldId="404"/>
            <ac:spMk id="3" creationId="{30B31F6E-F589-684C-B118-09B3F847526A}"/>
          </ac:spMkLst>
        </pc:spChg>
      </pc:sldChg>
      <pc:sldChg chg="new del">
        <pc:chgData name="Karen Hicks" userId="2a9c3490-a0fe-4ef6-8741-87d0533be1c9" providerId="ADAL" clId="{71F3927F-02A5-4E40-9083-D0915F90E05B}" dt="2024-06-05T18:01:36.388" v="4225" actId="680"/>
        <pc:sldMkLst>
          <pc:docMk/>
          <pc:sldMk cId="375287453" sldId="405"/>
        </pc:sldMkLst>
      </pc:sldChg>
      <pc:sldChg chg="modSp new mod ord">
        <pc:chgData name="Karen Hicks" userId="2a9c3490-a0fe-4ef6-8741-87d0533be1c9" providerId="ADAL" clId="{71F3927F-02A5-4E40-9083-D0915F90E05B}" dt="2024-06-05T19:23:36.877" v="5410" actId="20577"/>
        <pc:sldMkLst>
          <pc:docMk/>
          <pc:sldMk cId="3479879565" sldId="405"/>
        </pc:sldMkLst>
        <pc:spChg chg="mod">
          <ac:chgData name="Karen Hicks" userId="2a9c3490-a0fe-4ef6-8741-87d0533be1c9" providerId="ADAL" clId="{71F3927F-02A5-4E40-9083-D0915F90E05B}" dt="2024-06-05T18:02:23.346" v="4236" actId="255"/>
          <ac:spMkLst>
            <pc:docMk/>
            <pc:sldMk cId="3479879565" sldId="405"/>
            <ac:spMk id="2" creationId="{5BF29B05-1300-8749-F572-FB4C32B5C83B}"/>
          </ac:spMkLst>
        </pc:spChg>
        <pc:spChg chg="mod">
          <ac:chgData name="Karen Hicks" userId="2a9c3490-a0fe-4ef6-8741-87d0533be1c9" providerId="ADAL" clId="{71F3927F-02A5-4E40-9083-D0915F90E05B}" dt="2024-06-05T19:23:36.877" v="5410" actId="20577"/>
          <ac:spMkLst>
            <pc:docMk/>
            <pc:sldMk cId="3479879565" sldId="405"/>
            <ac:spMk id="3" creationId="{F77963F6-62BD-AA92-5AC6-2F93FF50A5F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C63649D-3CEF-4B40-9A24-85633CB3EC7B}"/>
              </a:ext>
            </a:extLst>
          </p:cNvPr>
          <p:cNvSpPr>
            <a:spLocks noGrp="1" noChangeArrowheads="1"/>
          </p:cNvSpPr>
          <p:nvPr>
            <p:ph type="hdr" sz="quarter"/>
          </p:nvPr>
        </p:nvSpPr>
        <p:spPr bwMode="auto">
          <a:xfrm>
            <a:off x="1" y="0"/>
            <a:ext cx="3038475" cy="4638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63491" name="Rectangle 3">
            <a:extLst>
              <a:ext uri="{FF2B5EF4-FFF2-40B4-BE49-F238E27FC236}">
                <a16:creationId xmlns:a16="http://schemas.microsoft.com/office/drawing/2014/main" id="{9DE45803-E7F1-4EBC-A369-D2DFC24052C5}"/>
              </a:ext>
            </a:extLst>
          </p:cNvPr>
          <p:cNvSpPr>
            <a:spLocks noGrp="1" noChangeArrowheads="1"/>
          </p:cNvSpPr>
          <p:nvPr>
            <p:ph type="dt" sz="quarter" idx="1"/>
          </p:nvPr>
        </p:nvSpPr>
        <p:spPr bwMode="auto">
          <a:xfrm>
            <a:off x="3970339" y="0"/>
            <a:ext cx="3038475" cy="4638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63492" name="Rectangle 4">
            <a:extLst>
              <a:ext uri="{FF2B5EF4-FFF2-40B4-BE49-F238E27FC236}">
                <a16:creationId xmlns:a16="http://schemas.microsoft.com/office/drawing/2014/main" id="{FC098CCC-4FBA-4D14-B77D-16BEE0DD48E6}"/>
              </a:ext>
            </a:extLst>
          </p:cNvPr>
          <p:cNvSpPr>
            <a:spLocks noGrp="1" noChangeArrowheads="1"/>
          </p:cNvSpPr>
          <p:nvPr>
            <p:ph type="ftr" sz="quarter" idx="2"/>
          </p:nvPr>
        </p:nvSpPr>
        <p:spPr bwMode="auto">
          <a:xfrm>
            <a:off x="1" y="8805550"/>
            <a:ext cx="3038475" cy="4638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63493" name="Rectangle 5">
            <a:extLst>
              <a:ext uri="{FF2B5EF4-FFF2-40B4-BE49-F238E27FC236}">
                <a16:creationId xmlns:a16="http://schemas.microsoft.com/office/drawing/2014/main" id="{C50C36AD-7EF9-4A60-9310-A96BFF1DE5D4}"/>
              </a:ext>
            </a:extLst>
          </p:cNvPr>
          <p:cNvSpPr>
            <a:spLocks noGrp="1" noChangeArrowheads="1"/>
          </p:cNvSpPr>
          <p:nvPr>
            <p:ph type="sldNum" sz="quarter" idx="3"/>
          </p:nvPr>
        </p:nvSpPr>
        <p:spPr bwMode="auto">
          <a:xfrm>
            <a:off x="3970339" y="8805550"/>
            <a:ext cx="3038475" cy="4638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1C30DF2C-E840-475D-8291-672FE833F831}" type="slidenum">
              <a:rPr lang="en-US" altLang="en-US"/>
              <a:pPr/>
              <a:t>‹#›</a:t>
            </a:fld>
            <a:endParaRPr lang="en-US" altLang="en-US"/>
          </a:p>
        </p:txBody>
      </p:sp>
    </p:spTree>
    <p:extLst>
      <p:ext uri="{BB962C8B-B14F-4D97-AF65-F5344CB8AC3E}">
        <p14:creationId xmlns:p14="http://schemas.microsoft.com/office/powerpoint/2010/main" val="691466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2BD715F-4689-462C-9428-9A14EC4130CF}"/>
              </a:ext>
            </a:extLst>
          </p:cNvPr>
          <p:cNvSpPr>
            <a:spLocks noGrp="1" noChangeArrowheads="1"/>
          </p:cNvSpPr>
          <p:nvPr>
            <p:ph type="hdr" sz="quarter"/>
          </p:nvPr>
        </p:nvSpPr>
        <p:spPr bwMode="auto">
          <a:xfrm>
            <a:off x="1" y="0"/>
            <a:ext cx="3038475" cy="4638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58371" name="Rectangle 3">
            <a:extLst>
              <a:ext uri="{FF2B5EF4-FFF2-40B4-BE49-F238E27FC236}">
                <a16:creationId xmlns:a16="http://schemas.microsoft.com/office/drawing/2014/main" id="{70785748-DBEB-4886-8868-C3BFF63A7375}"/>
              </a:ext>
            </a:extLst>
          </p:cNvPr>
          <p:cNvSpPr>
            <a:spLocks noGrp="1" noChangeArrowheads="1"/>
          </p:cNvSpPr>
          <p:nvPr>
            <p:ph type="dt" idx="1"/>
          </p:nvPr>
        </p:nvSpPr>
        <p:spPr bwMode="auto">
          <a:xfrm>
            <a:off x="3970339" y="0"/>
            <a:ext cx="3038475" cy="4638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74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a:extLst>
              <a:ext uri="{FF2B5EF4-FFF2-40B4-BE49-F238E27FC236}">
                <a16:creationId xmlns:a16="http://schemas.microsoft.com/office/drawing/2014/main" id="{E0BA29E5-F3DE-483F-9911-8E000ADA25B4}"/>
              </a:ext>
            </a:extLst>
          </p:cNvPr>
          <p:cNvSpPr>
            <a:spLocks noGrp="1" noChangeArrowheads="1"/>
          </p:cNvSpPr>
          <p:nvPr>
            <p:ph type="body" sz="quarter" idx="3"/>
          </p:nvPr>
        </p:nvSpPr>
        <p:spPr bwMode="auto">
          <a:xfrm>
            <a:off x="701675" y="4404359"/>
            <a:ext cx="5607050" cy="4171634"/>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374" name="Rectangle 6">
            <a:extLst>
              <a:ext uri="{FF2B5EF4-FFF2-40B4-BE49-F238E27FC236}">
                <a16:creationId xmlns:a16="http://schemas.microsoft.com/office/drawing/2014/main" id="{EC28C002-15B2-4030-919F-166DAD983485}"/>
              </a:ext>
            </a:extLst>
          </p:cNvPr>
          <p:cNvSpPr>
            <a:spLocks noGrp="1" noChangeArrowheads="1"/>
          </p:cNvSpPr>
          <p:nvPr>
            <p:ph type="ftr" sz="quarter" idx="4"/>
          </p:nvPr>
        </p:nvSpPr>
        <p:spPr bwMode="auto">
          <a:xfrm>
            <a:off x="1" y="8805550"/>
            <a:ext cx="3038475" cy="4638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58375" name="Rectangle 7">
            <a:extLst>
              <a:ext uri="{FF2B5EF4-FFF2-40B4-BE49-F238E27FC236}">
                <a16:creationId xmlns:a16="http://schemas.microsoft.com/office/drawing/2014/main" id="{6258DC16-163C-45E7-A57C-D399835D4FF7}"/>
              </a:ext>
            </a:extLst>
          </p:cNvPr>
          <p:cNvSpPr>
            <a:spLocks noGrp="1" noChangeArrowheads="1"/>
          </p:cNvSpPr>
          <p:nvPr>
            <p:ph type="sldNum" sz="quarter" idx="5"/>
          </p:nvPr>
        </p:nvSpPr>
        <p:spPr bwMode="auto">
          <a:xfrm>
            <a:off x="3970339" y="8805550"/>
            <a:ext cx="3038475" cy="4638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8E9C7E9C-0A4B-4023-B27C-03EBF8AB8DE6}" type="slidenum">
              <a:rPr lang="en-US" altLang="en-US"/>
              <a:pPr/>
              <a:t>‹#›</a:t>
            </a:fld>
            <a:endParaRPr lang="en-US" altLang="en-US"/>
          </a:p>
        </p:txBody>
      </p:sp>
    </p:spTree>
    <p:extLst>
      <p:ext uri="{BB962C8B-B14F-4D97-AF65-F5344CB8AC3E}">
        <p14:creationId xmlns:p14="http://schemas.microsoft.com/office/powerpoint/2010/main" val="21733717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itchFamily="18" charset="0"/>
              </a:defRPr>
            </a:lvl1pPr>
            <a:lvl2pPr marL="742950" indent="-285750" defTabSz="931863">
              <a:defRPr>
                <a:solidFill>
                  <a:schemeClr val="tx1"/>
                </a:solidFill>
                <a:latin typeface="Times New Roman" pitchFamily="18" charset="0"/>
              </a:defRPr>
            </a:lvl2pPr>
            <a:lvl3pPr marL="1143000" indent="-228600" defTabSz="931863">
              <a:defRPr>
                <a:solidFill>
                  <a:schemeClr val="tx1"/>
                </a:solidFill>
                <a:latin typeface="Times New Roman" pitchFamily="18" charset="0"/>
              </a:defRPr>
            </a:lvl3pPr>
            <a:lvl4pPr marL="1600200" indent="-228600" defTabSz="931863">
              <a:defRPr>
                <a:solidFill>
                  <a:schemeClr val="tx1"/>
                </a:solidFill>
                <a:latin typeface="Times New Roman" pitchFamily="18" charset="0"/>
              </a:defRPr>
            </a:lvl4pPr>
            <a:lvl5pPr marL="2057400" indent="-228600" defTabSz="931863">
              <a:defRPr>
                <a:solidFill>
                  <a:schemeClr val="tx1"/>
                </a:solidFill>
                <a:latin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defRPr>
            </a:lvl9pPr>
          </a:lstStyle>
          <a:p>
            <a:fld id="{D1F4CE44-D2E5-446D-B3FF-378D95D1229A}" type="slidenum">
              <a:rPr lang="en-US" altLang="en-US">
                <a:latin typeface="Arial" charset="0"/>
              </a:rPr>
              <a:pPr/>
              <a:t>1</a:t>
            </a:fld>
            <a:endParaRPr lang="en-US" altLang="en-US">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C16FAFC4-142D-495F-B21F-B283C3B330A7}"/>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77768578-0CFC-4E39-B06D-21FC5154AF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6">
            <a:extLst>
              <a:ext uri="{FF2B5EF4-FFF2-40B4-BE49-F238E27FC236}">
                <a16:creationId xmlns:a16="http://schemas.microsoft.com/office/drawing/2014/main" id="{3BEAE0D8-29CF-4F5D-A3A4-C2C0CB51451A}"/>
              </a:ext>
            </a:extLst>
          </p:cNvPr>
          <p:cNvSpPr>
            <a:spLocks noGrp="1"/>
          </p:cNvSpPr>
          <p:nvPr>
            <p:ph type="sldNum" sz="quarter" idx="12"/>
          </p:nvPr>
        </p:nvSpPr>
        <p:spPr/>
        <p:txBody>
          <a:bodyPr/>
          <a:lstStyle>
            <a:lvl1pPr>
              <a:defRPr>
                <a:solidFill>
                  <a:srgbClr val="D1EAEE"/>
                </a:solidFill>
              </a:defRPr>
            </a:lvl1pPr>
          </a:lstStyle>
          <a:p>
            <a:fld id="{A1D322B5-6874-4D55-90A7-C833768AFC71}" type="slidenum">
              <a:rPr lang="en-US" altLang="en-US"/>
              <a:pPr/>
              <a:t>‹#›</a:t>
            </a:fld>
            <a:endParaRPr lang="en-US" altLang="en-US"/>
          </a:p>
        </p:txBody>
      </p:sp>
    </p:spTree>
    <p:extLst>
      <p:ext uri="{BB962C8B-B14F-4D97-AF65-F5344CB8AC3E}">
        <p14:creationId xmlns:p14="http://schemas.microsoft.com/office/powerpoint/2010/main" val="17830474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891EB221-462F-4CAE-8F5F-BB6918820D85}" type="slidenum">
              <a:rPr lang="en-US" altLang="en-US"/>
              <a:pPr/>
              <a:t>‹#›</a:t>
            </a:fld>
            <a:endParaRPr lang="en-US" altLang="en-US"/>
          </a:p>
        </p:txBody>
      </p:sp>
    </p:spTree>
    <p:extLst>
      <p:ext uri="{BB962C8B-B14F-4D97-AF65-F5344CB8AC3E}">
        <p14:creationId xmlns:p14="http://schemas.microsoft.com/office/powerpoint/2010/main" val="2629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7943F10E-3556-4EA3-B65F-0360C16B8E41}" type="slidenum">
              <a:rPr lang="en-US" altLang="en-US"/>
              <a:pPr/>
              <a:t>‹#›</a:t>
            </a:fld>
            <a:endParaRPr lang="en-US" altLang="en-US"/>
          </a:p>
        </p:txBody>
      </p:sp>
    </p:spTree>
    <p:extLst>
      <p:ext uri="{BB962C8B-B14F-4D97-AF65-F5344CB8AC3E}">
        <p14:creationId xmlns:p14="http://schemas.microsoft.com/office/powerpoint/2010/main" val="117758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760B575C-BEB7-4FC4-A4AD-246E80125AE6}" type="slidenum">
              <a:rPr lang="en-US" altLang="en-US"/>
              <a:pPr/>
              <a:t>‹#›</a:t>
            </a:fld>
            <a:endParaRPr lang="en-US" altLang="en-US"/>
          </a:p>
        </p:txBody>
      </p:sp>
    </p:spTree>
    <p:extLst>
      <p:ext uri="{BB962C8B-B14F-4D97-AF65-F5344CB8AC3E}">
        <p14:creationId xmlns:p14="http://schemas.microsoft.com/office/powerpoint/2010/main" val="341128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223AB43B-26CB-436F-870A-83B9382C6E3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82900FC-94A2-4951-8752-65F31B994B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524953-E7CD-47A2-8E6A-14A672934DEC}"/>
              </a:ext>
            </a:extLst>
          </p:cNvPr>
          <p:cNvSpPr>
            <a:spLocks noGrp="1"/>
          </p:cNvSpPr>
          <p:nvPr>
            <p:ph type="sldNum" sz="quarter" idx="12"/>
          </p:nvPr>
        </p:nvSpPr>
        <p:spPr/>
        <p:txBody>
          <a:bodyPr/>
          <a:lstStyle>
            <a:lvl1pPr>
              <a:defRPr>
                <a:solidFill>
                  <a:srgbClr val="D1EAEE"/>
                </a:solidFill>
              </a:defRPr>
            </a:lvl1pPr>
          </a:lstStyle>
          <a:p>
            <a:fld id="{6EA43AF5-997E-4656-B623-98437F701763}" type="slidenum">
              <a:rPr lang="en-US" altLang="en-US"/>
              <a:pPr/>
              <a:t>‹#›</a:t>
            </a:fld>
            <a:endParaRPr lang="en-US" altLang="en-US"/>
          </a:p>
        </p:txBody>
      </p:sp>
    </p:spTree>
    <p:extLst>
      <p:ext uri="{BB962C8B-B14F-4D97-AF65-F5344CB8AC3E}">
        <p14:creationId xmlns:p14="http://schemas.microsoft.com/office/powerpoint/2010/main" val="39187769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3480E085-0F8F-43E4-B790-8B668C88F57B}" type="slidenum">
              <a:rPr lang="en-US" altLang="en-US"/>
              <a:pPr/>
              <a:t>‹#›</a:t>
            </a:fld>
            <a:endParaRPr lang="en-US" altLang="en-US"/>
          </a:p>
        </p:txBody>
      </p:sp>
    </p:spTree>
    <p:extLst>
      <p:ext uri="{BB962C8B-B14F-4D97-AF65-F5344CB8AC3E}">
        <p14:creationId xmlns:p14="http://schemas.microsoft.com/office/powerpoint/2010/main" val="362818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B6381D72-9E76-417C-897E-3D8B46606B62}" type="slidenum">
              <a:rPr lang="en-US" altLang="en-US"/>
              <a:pPr/>
              <a:t>‹#›</a:t>
            </a:fld>
            <a:endParaRPr lang="en-US" altLang="en-US"/>
          </a:p>
        </p:txBody>
      </p:sp>
    </p:spTree>
    <p:extLst>
      <p:ext uri="{BB962C8B-B14F-4D97-AF65-F5344CB8AC3E}">
        <p14:creationId xmlns:p14="http://schemas.microsoft.com/office/powerpoint/2010/main" val="290568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3E5E4B24-969F-4FA6-8571-CC2BDA883B90}" type="slidenum">
              <a:rPr lang="en-US" altLang="en-US"/>
              <a:pPr/>
              <a:t>‹#›</a:t>
            </a:fld>
            <a:endParaRPr lang="en-US" altLang="en-US"/>
          </a:p>
        </p:txBody>
      </p:sp>
    </p:spTree>
    <p:extLst>
      <p:ext uri="{BB962C8B-B14F-4D97-AF65-F5344CB8AC3E}">
        <p14:creationId xmlns:p14="http://schemas.microsoft.com/office/powerpoint/2010/main" val="266847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FA6466F5-A777-40AD-9CF4-A2C458383172}" type="slidenum">
              <a:rPr lang="en-US" altLang="en-US"/>
              <a:pPr/>
              <a:t>‹#›</a:t>
            </a:fld>
            <a:endParaRPr lang="en-US" altLang="en-US"/>
          </a:p>
        </p:txBody>
      </p:sp>
    </p:spTree>
    <p:extLst>
      <p:ext uri="{BB962C8B-B14F-4D97-AF65-F5344CB8AC3E}">
        <p14:creationId xmlns:p14="http://schemas.microsoft.com/office/powerpoint/2010/main" val="420933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18B197C0-8404-4374-9A34-F3D85A0BB2BD}" type="slidenum">
              <a:rPr lang="en-US" altLang="en-US"/>
              <a:pPr/>
              <a:t>‹#›</a:t>
            </a:fld>
            <a:endParaRPr lang="en-US" altLang="en-US"/>
          </a:p>
        </p:txBody>
      </p:sp>
    </p:spTree>
    <p:extLst>
      <p:ext uri="{BB962C8B-B14F-4D97-AF65-F5344CB8AC3E}">
        <p14:creationId xmlns:p14="http://schemas.microsoft.com/office/powerpoint/2010/main" val="1788158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a:extLst>
              <a:ext uri="{FF2B5EF4-FFF2-40B4-BE49-F238E27FC236}">
                <a16:creationId xmlns:a16="http://schemas.microsoft.com/office/drawing/2014/main" id="{7C929CFE-C3A2-482E-AFAB-8327EC48D479}"/>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a:extLst>
              <a:ext uri="{FF2B5EF4-FFF2-40B4-BE49-F238E27FC236}">
                <a16:creationId xmlns:a16="http://schemas.microsoft.com/office/drawing/2014/main" id="{ADEE3755-E290-4446-81FD-5551C5DE6775}"/>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a:extLst>
              <a:ext uri="{FF2B5EF4-FFF2-40B4-BE49-F238E27FC236}">
                <a16:creationId xmlns:a16="http://schemas.microsoft.com/office/drawing/2014/main" id="{B22D1E44-8A14-409D-A06E-63FBC8C7CAC2}"/>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a:extLst>
              <a:ext uri="{FF2B5EF4-FFF2-40B4-BE49-F238E27FC236}">
                <a16:creationId xmlns:a16="http://schemas.microsoft.com/office/drawing/2014/main" id="{EA997A7D-1E67-4E38-945E-EE3F40FD119A}"/>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p>
        </p:txBody>
      </p:sp>
      <p:sp>
        <p:nvSpPr>
          <p:cNvPr id="9" name="Date Placeholder 4">
            <a:extLst>
              <a:ext uri="{FF2B5EF4-FFF2-40B4-BE49-F238E27FC236}">
                <a16:creationId xmlns:a16="http://schemas.microsoft.com/office/drawing/2014/main" id="{6EB5C288-15AC-4ED5-BC7E-31ACD403A720}"/>
              </a:ext>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16:creationId xmlns:a16="http://schemas.microsoft.com/office/drawing/2014/main" id="{E922F0C7-A61E-4F1C-A367-B9BBA159C1FD}"/>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3133A67C-49CB-4354-B493-1CAF38425F2F}"/>
              </a:ext>
            </a:extLst>
          </p:cNvPr>
          <p:cNvSpPr>
            <a:spLocks noGrp="1"/>
          </p:cNvSpPr>
          <p:nvPr>
            <p:ph type="sldNum" sz="quarter" idx="12"/>
          </p:nvPr>
        </p:nvSpPr>
        <p:spPr>
          <a:xfrm>
            <a:off x="8077200" y="6356350"/>
            <a:ext cx="609600" cy="365125"/>
          </a:xfrm>
        </p:spPr>
        <p:txBody>
          <a:bodyPr/>
          <a:lstStyle>
            <a:lvl1pPr>
              <a:defRPr/>
            </a:lvl1pPr>
          </a:lstStyle>
          <a:p>
            <a:fld id="{4BF946F0-41FF-4572-A808-527599211EFA}" type="slidenum">
              <a:rPr lang="en-US" altLang="en-US"/>
              <a:pPr/>
              <a:t>‹#›</a:t>
            </a:fld>
            <a:endParaRPr lang="en-US" altLang="en-US"/>
          </a:p>
        </p:txBody>
      </p:sp>
    </p:spTree>
    <p:extLst>
      <p:ext uri="{BB962C8B-B14F-4D97-AF65-F5344CB8AC3E}">
        <p14:creationId xmlns:p14="http://schemas.microsoft.com/office/powerpoint/2010/main" val="867683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AB4748D-E4D6-4B1A-A4E3-11F9ED5FFE1F}"/>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a:extLst>
              <a:ext uri="{FF2B5EF4-FFF2-40B4-BE49-F238E27FC236}">
                <a16:creationId xmlns:a16="http://schemas.microsoft.com/office/drawing/2014/main" id="{DA7D2F24-BFBB-47B8-B0FB-3F3A5B2F47D4}"/>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7B549E84-43BC-48F4-995E-34A8B3A6B81A}"/>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a:extLst>
              <a:ext uri="{FF2B5EF4-FFF2-40B4-BE49-F238E27FC236}">
                <a16:creationId xmlns:a16="http://schemas.microsoft.com/office/drawing/2014/main" id="{99DDBEA1-9976-4A99-9F46-EF5FF28272E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a:extLst>
              <a:ext uri="{FF2B5EF4-FFF2-40B4-BE49-F238E27FC236}">
                <a16:creationId xmlns:a16="http://schemas.microsoft.com/office/drawing/2014/main" id="{2F5D2B9A-981C-41B5-941F-920C35CF915B}"/>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73B6A021-3E54-4554-BB52-37AD813BD2F0}" type="slidenum">
              <a:rPr lang="en-US" altLang="en-US"/>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A99B93B8-8792-4EBF-8CA0-603A9C5DEB5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a:extLst>
                <a:ext uri="{FF2B5EF4-FFF2-40B4-BE49-F238E27FC236}">
                  <a16:creationId xmlns:a16="http://schemas.microsoft.com/office/drawing/2014/main" id="{AAAD6B25-0085-4C86-88C4-50A2D933783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487" r:id="rId1"/>
    <p:sldLayoutId id="2147484479" r:id="rId2"/>
    <p:sldLayoutId id="2147484488" r:id="rId3"/>
    <p:sldLayoutId id="2147484480" r:id="rId4"/>
    <p:sldLayoutId id="2147484481" r:id="rId5"/>
    <p:sldLayoutId id="2147484482" r:id="rId6"/>
    <p:sldLayoutId id="2147484483" r:id="rId7"/>
    <p:sldLayoutId id="2147484484" r:id="rId8"/>
    <p:sldLayoutId id="2147484489" r:id="rId9"/>
    <p:sldLayoutId id="2147484485" r:id="rId10"/>
    <p:sldLayoutId id="214748448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jmatz@brafb.org" TargetMode="External"/><Relationship Id="rId2" Type="http://schemas.openxmlformats.org/officeDocument/2006/relationships/hyperlink" Target="mailto:&#8211;rswecker@brafb.org" TargetMode="External"/><Relationship Id="rId1" Type="http://schemas.openxmlformats.org/officeDocument/2006/relationships/slideLayout" Target="../slideLayouts/slideLayout2.xml"/><Relationship Id="rId5" Type="http://schemas.openxmlformats.org/officeDocument/2006/relationships/hyperlink" Target="mailto:kwest@brafb.org" TargetMode="External"/><Relationship Id="rId4" Type="http://schemas.openxmlformats.org/officeDocument/2006/relationships/hyperlink" Target="mailto:hstrauss@brafb.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48E1F51-C313-4213-B053-AAA3CEA0B26A}"/>
              </a:ext>
            </a:extLst>
          </p:cNvPr>
          <p:cNvSpPr>
            <a:spLocks noGrp="1" noChangeArrowheads="1"/>
          </p:cNvSpPr>
          <p:nvPr>
            <p:ph type="ctrTitle"/>
          </p:nvPr>
        </p:nvSpPr>
        <p:spPr>
          <a:xfrm>
            <a:off x="1066800" y="1600200"/>
            <a:ext cx="6629400" cy="1600200"/>
          </a:xfrm>
          <a:ln>
            <a:miter lim="800000"/>
            <a:headEnd/>
            <a:tailEnd/>
          </a:ln>
        </p:spPr>
        <p:txBody>
          <a:bodyPr>
            <a:normAutofit fontScale="90000"/>
          </a:bodyPr>
          <a:lstStyle/>
          <a:p>
            <a:pPr algn="ctr" eaLnBrk="1" fontAlgn="auto" hangingPunct="1">
              <a:spcAft>
                <a:spcPts val="0"/>
              </a:spcAft>
              <a:defRPr/>
            </a:pPr>
            <a:r>
              <a:t>TEFAP </a:t>
            </a:r>
            <a:r>
              <a:rPr lang="en-US"/>
              <a:t>Training</a:t>
            </a:r>
            <a:r>
              <a:t> For </a:t>
            </a:r>
            <a:r>
              <a:rPr lang="en-US"/>
              <a:t>EFO’s</a:t>
            </a:r>
            <a:br>
              <a:rPr lang="en-US"/>
            </a:br>
            <a:r>
              <a:rPr lang="en-US" sz="3600"/>
              <a:t>June 2024</a:t>
            </a:r>
            <a:endParaRPr sz="3600"/>
          </a:p>
        </p:txBody>
      </p:sp>
      <p:pic>
        <p:nvPicPr>
          <p:cNvPr id="2" name="Picture 4" descr="A black background with blue and green text&#10;&#10;Description automatically generated">
            <a:extLst>
              <a:ext uri="{FF2B5EF4-FFF2-40B4-BE49-F238E27FC236}">
                <a16:creationId xmlns:a16="http://schemas.microsoft.com/office/drawing/2014/main" id="{239E9749-A092-54DB-A8DD-308753749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43" y="3429000"/>
            <a:ext cx="7958137" cy="24768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990600"/>
            <a:ext cx="8305800" cy="762000"/>
          </a:xfrm>
        </p:spPr>
        <p:txBody>
          <a:bodyPr/>
          <a:lstStyle/>
          <a:p>
            <a:br>
              <a:rPr lang="en-US" altLang="en-US" sz="3200" b="1"/>
            </a:br>
            <a:br>
              <a:rPr lang="en-US" altLang="en-US" sz="3200" b="1"/>
            </a:br>
            <a:br>
              <a:rPr lang="en-US" altLang="en-US" sz="3200" b="1"/>
            </a:br>
            <a:br>
              <a:rPr lang="en-US" altLang="en-US" sz="3200" b="1"/>
            </a:br>
            <a:br>
              <a:rPr lang="en-US" altLang="en-US" sz="3200" b="1"/>
            </a:br>
            <a:br>
              <a:rPr lang="en-US" altLang="en-US" sz="3200" b="1"/>
            </a:br>
            <a:br>
              <a:rPr lang="en-US" altLang="en-US" sz="3200" b="1"/>
            </a:br>
            <a:br>
              <a:rPr lang="en-US" altLang="en-US" sz="3200" b="1"/>
            </a:br>
            <a:br>
              <a:rPr lang="en-US" altLang="en-US" sz="3200" b="1"/>
            </a:br>
            <a:br>
              <a:rPr lang="en-US" altLang="en-US" sz="3200" b="1"/>
            </a:br>
            <a:br>
              <a:rPr lang="en-US" altLang="en-US" sz="3200" b="1"/>
            </a:br>
            <a:br>
              <a:rPr lang="en-US" altLang="en-US" sz="3200" b="1"/>
            </a:br>
            <a:br>
              <a:rPr lang="en-US" altLang="en-US" sz="3200" b="1"/>
            </a:br>
            <a:br>
              <a:rPr lang="en-US" altLang="en-US" sz="3200" b="1"/>
            </a:br>
            <a:br>
              <a:rPr lang="en-US" altLang="en-US" sz="3200" b="1"/>
            </a:br>
            <a:br>
              <a:rPr lang="en-US" altLang="en-US" sz="3200" b="1"/>
            </a:br>
            <a:r>
              <a:rPr lang="en-US" altLang="en-US" sz="4000"/>
              <a:t>Demonstrations With USDA Food</a:t>
            </a:r>
            <a:endParaRPr lang="en-US" altLang="en-US"/>
          </a:p>
        </p:txBody>
      </p:sp>
      <p:sp>
        <p:nvSpPr>
          <p:cNvPr id="3" name="Content Placeholder 2">
            <a:extLst>
              <a:ext uri="{FF2B5EF4-FFF2-40B4-BE49-F238E27FC236}">
                <a16:creationId xmlns:a16="http://schemas.microsoft.com/office/drawing/2014/main" id="{83E07145-C2C0-4DAB-BB67-905898467369}"/>
              </a:ext>
            </a:extLst>
          </p:cNvPr>
          <p:cNvSpPr>
            <a:spLocks noGrp="1"/>
          </p:cNvSpPr>
          <p:nvPr>
            <p:ph idx="1"/>
          </p:nvPr>
        </p:nvSpPr>
        <p:spPr/>
        <p:txBody>
          <a:bodyPr>
            <a:normAutofit/>
          </a:bodyPr>
          <a:lstStyle/>
          <a:p>
            <a:pPr marL="0" indent="0">
              <a:buFont typeface="Wingdings 2" pitchFamily="18" charset="2"/>
              <a:buNone/>
              <a:defRPr/>
            </a:pPr>
            <a:endParaRPr lang="en-US"/>
          </a:p>
          <a:p>
            <a:pPr marL="0" indent="0">
              <a:buFont typeface="Wingdings 2" pitchFamily="18" charset="2"/>
              <a:buNone/>
              <a:defRPr/>
            </a:pPr>
            <a:r>
              <a:rPr lang="en-US"/>
              <a:t>TEFAP commodities can be used for educational demonstrations at the EFO, </a:t>
            </a:r>
            <a:r>
              <a:rPr lang="en-US" b="1"/>
              <a:t>but only with prior approval from VDACS</a:t>
            </a:r>
            <a:r>
              <a:rPr lang="en-US"/>
              <a:t>. Records should be maintained and the next monthly USDA report</a:t>
            </a:r>
            <a:r>
              <a:rPr lang="en-US" u="sng"/>
              <a:t> </a:t>
            </a:r>
            <a:r>
              <a:rPr lang="en-US"/>
              <a:t>should include these as “distributed” foods.  Any use of USDA foods for unauthorized use will require restitution. </a:t>
            </a:r>
          </a:p>
          <a:p>
            <a:pPr>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742950"/>
          </a:xfrm>
        </p:spPr>
        <p:txBody>
          <a:bodyPr/>
          <a:lstStyle/>
          <a:p>
            <a:r>
              <a:rPr lang="en-US" altLang="en-US"/>
              <a:t>Distribution Guidance</a:t>
            </a:r>
          </a:p>
        </p:txBody>
      </p:sp>
      <p:sp>
        <p:nvSpPr>
          <p:cNvPr id="13315" name="Content Placeholder 2"/>
          <p:cNvSpPr>
            <a:spLocks noGrp="1"/>
          </p:cNvSpPr>
          <p:nvPr>
            <p:ph idx="1"/>
          </p:nvPr>
        </p:nvSpPr>
        <p:spPr>
          <a:xfrm>
            <a:off x="457200" y="1447800"/>
            <a:ext cx="8229600" cy="4876800"/>
          </a:xfrm>
        </p:spPr>
        <p:txBody>
          <a:bodyPr/>
          <a:lstStyle/>
          <a:p>
            <a:pPr>
              <a:buFont typeface="Wingdings" panose="05000000000000000000" pitchFamily="2" charset="2"/>
              <a:buChar char="q"/>
            </a:pPr>
            <a:endParaRPr lang="en-US" altLang="en-US"/>
          </a:p>
          <a:p>
            <a:pPr lvl="1"/>
            <a:r>
              <a:rPr lang="en-US" altLang="en-US"/>
              <a:t>USDA food may be distributed to a household once per week.  </a:t>
            </a:r>
          </a:p>
          <a:p>
            <a:pPr lvl="1"/>
            <a:r>
              <a:rPr lang="en-US" altLang="en-US"/>
              <a:t>An average sized household may receive any combination of available USDA canned and boxed food items. Currently there is no limit of how much USDA foods a family may receive. </a:t>
            </a:r>
          </a:p>
          <a:p>
            <a:pPr lvl="1"/>
            <a:r>
              <a:rPr lang="en-US" altLang="en-US"/>
              <a:t>All USDA foods must be maintained and distributed in the original packaging.</a:t>
            </a:r>
          </a:p>
        </p:txBody>
      </p:sp>
    </p:spTree>
    <p:extLst>
      <p:ext uri="{BB962C8B-B14F-4D97-AF65-F5344CB8AC3E}">
        <p14:creationId xmlns:p14="http://schemas.microsoft.com/office/powerpoint/2010/main" val="492697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p:txBody>
          <a:bodyPr/>
          <a:lstStyle/>
          <a:p>
            <a:pPr marL="0" indent="0">
              <a:buFont typeface="Wingdings 2" pitchFamily="18" charset="2"/>
              <a:buNone/>
            </a:pPr>
            <a:r>
              <a:rPr lang="en-US" altLang="en-US" sz="3200"/>
              <a:t>Required Reporting to BRAFB:</a:t>
            </a:r>
          </a:p>
          <a:p>
            <a:pPr lvl="1">
              <a:buFont typeface="Arial" panose="020B0604020202020204" pitchFamily="34" charset="0"/>
              <a:buChar char="•"/>
            </a:pPr>
            <a:r>
              <a:rPr lang="en-US" altLang="en-US"/>
              <a:t>Monthly Inventory of USDA food, if you are taking inventory by case count, please note this on inventory form</a:t>
            </a:r>
          </a:p>
          <a:p>
            <a:pPr lvl="1">
              <a:buFont typeface="Arial" panose="020B0604020202020204" pitchFamily="34" charset="0"/>
              <a:buChar char="•"/>
            </a:pPr>
            <a:r>
              <a:rPr lang="en-US" altLang="en-US"/>
              <a:t>Link2Feed with TEFAP application </a:t>
            </a:r>
          </a:p>
          <a:p>
            <a:pPr lvl="1">
              <a:buFont typeface="Arial" panose="020B0604020202020204" pitchFamily="34" charset="0"/>
              <a:buChar char="•"/>
            </a:pPr>
            <a:endParaRPr lang="en-US" altLang="en-US"/>
          </a:p>
          <a:p>
            <a:pPr marL="0" indent="0">
              <a:buFont typeface="Wingdings 2" pitchFamily="18" charset="2"/>
              <a:buNone/>
            </a:pPr>
            <a:r>
              <a:rPr lang="en-US" altLang="en-US"/>
              <a:t>All records must be retained for three years plus the current year </a:t>
            </a:r>
          </a:p>
          <a:p>
            <a:pPr marL="0" indent="0">
              <a:buFont typeface="Wingdings 2" pitchFamily="18" charset="2"/>
              <a:buNone/>
            </a:pPr>
            <a:r>
              <a:rPr lang="en-US" altLang="en-US"/>
              <a:t>Any SDOI forms on hand after  the fiscal year must be returned to the Food Bank by July 5.</a:t>
            </a:r>
          </a:p>
          <a:p>
            <a:pPr marL="0" indent="0">
              <a:buFont typeface="Wingdings 2" pitchFamily="18" charset="2"/>
              <a:buNone/>
            </a:pPr>
            <a:endParaRPr lang="en-US" altLang="en-US"/>
          </a:p>
          <a:p>
            <a:pPr marL="0" indent="0">
              <a:buFont typeface="Wingdings 2" pitchFamily="18" charset="2"/>
              <a:buNone/>
            </a:pPr>
            <a:r>
              <a:rPr lang="en-US" altLang="en-US"/>
              <a:t>				</a:t>
            </a:r>
          </a:p>
        </p:txBody>
      </p:sp>
      <p:sp>
        <p:nvSpPr>
          <p:cNvPr id="4" name="Title 1"/>
          <p:cNvSpPr>
            <a:spLocks noGrp="1"/>
          </p:cNvSpPr>
          <p:nvPr>
            <p:ph type="title"/>
          </p:nvPr>
        </p:nvSpPr>
        <p:spPr>
          <a:xfrm>
            <a:off x="457200" y="533400"/>
            <a:ext cx="8229600" cy="1143000"/>
          </a:xfrm>
        </p:spPr>
        <p:txBody>
          <a:bodyPr/>
          <a:lstStyle/>
          <a:p>
            <a:r>
              <a:rPr lang="en-US" altLang="en-US"/>
              <a:t>Recordkeeping and Reporting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4AEE-C29D-4AE0-A368-974C00BEDF09}"/>
              </a:ext>
            </a:extLst>
          </p:cNvPr>
          <p:cNvSpPr>
            <a:spLocks noGrp="1"/>
          </p:cNvSpPr>
          <p:nvPr>
            <p:ph type="ctrTitle"/>
          </p:nvPr>
        </p:nvSpPr>
        <p:spPr/>
        <p:txBody>
          <a:bodyPr/>
          <a:lstStyle/>
          <a:p>
            <a:pPr algn="ctr">
              <a:defRPr/>
            </a:pPr>
            <a:r>
              <a:rPr lang="en-US"/>
              <a:t>TEFAP Eligibility</a:t>
            </a:r>
          </a:p>
        </p:txBody>
      </p:sp>
      <p:sp>
        <p:nvSpPr>
          <p:cNvPr id="5" name="Subtitle 4">
            <a:extLst>
              <a:ext uri="{FF2B5EF4-FFF2-40B4-BE49-F238E27FC236}">
                <a16:creationId xmlns:a16="http://schemas.microsoft.com/office/drawing/2014/main" id="{9186159D-3964-CF2B-DC02-E33BBFD4803E}"/>
              </a:ext>
            </a:extLst>
          </p:cNvPr>
          <p:cNvSpPr>
            <a:spLocks noGrp="1"/>
          </p:cNvSpPr>
          <p:nvPr>
            <p:ph type="subTitle" idx="1"/>
          </p:nvPr>
        </p:nvSpPr>
        <p:spPr/>
        <p:txBody>
          <a:bodyPr/>
          <a:lstStyle/>
          <a:p>
            <a:pPr algn="ctr"/>
            <a:r>
              <a:rPr lang="en-US" sz="4400">
                <a:solidFill>
                  <a:srgbClr val="FF0000"/>
                </a:solidFill>
              </a:rPr>
              <a:t>How to Determine Eligibility</a:t>
            </a:r>
          </a:p>
        </p:txBody>
      </p:sp>
    </p:spTree>
    <p:extLst>
      <p:ext uri="{BB962C8B-B14F-4D97-AF65-F5344CB8AC3E}">
        <p14:creationId xmlns:p14="http://schemas.microsoft.com/office/powerpoint/2010/main" val="3635175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742950"/>
          </a:xfrm>
        </p:spPr>
        <p:txBody>
          <a:bodyPr/>
          <a:lstStyle/>
          <a:p>
            <a:r>
              <a:rPr lang="en-US" altLang="en-US"/>
              <a:t>Household Eligibility</a:t>
            </a:r>
          </a:p>
        </p:txBody>
      </p:sp>
      <p:sp>
        <p:nvSpPr>
          <p:cNvPr id="13315" name="Content Placeholder 2"/>
          <p:cNvSpPr>
            <a:spLocks noGrp="1"/>
          </p:cNvSpPr>
          <p:nvPr>
            <p:ph idx="1"/>
          </p:nvPr>
        </p:nvSpPr>
        <p:spPr>
          <a:xfrm>
            <a:off x="457200" y="1310129"/>
            <a:ext cx="8229600" cy="4876800"/>
          </a:xfrm>
        </p:spPr>
        <p:txBody>
          <a:bodyPr/>
          <a:lstStyle/>
          <a:p>
            <a:pPr>
              <a:buFont typeface="Wingdings" panose="05000000000000000000" pitchFamily="2" charset="2"/>
              <a:buChar char="q"/>
            </a:pPr>
            <a:endParaRPr lang="en-US" altLang="en-US"/>
          </a:p>
          <a:p>
            <a:pPr>
              <a:buFont typeface="Arial" panose="020B0604020202020204" pitchFamily="34" charset="0"/>
              <a:buChar char="•"/>
            </a:pPr>
            <a:r>
              <a:rPr lang="en-US" altLang="en-US"/>
              <a:t>TEFAP eligibility is based on Household income or categorical eligibility.</a:t>
            </a:r>
          </a:p>
          <a:p>
            <a:pPr>
              <a:buFont typeface="Arial" panose="020B0604020202020204" pitchFamily="34" charset="0"/>
              <a:buChar char="•"/>
            </a:pPr>
            <a:r>
              <a:rPr lang="en-US" altLang="en-US"/>
              <a:t>Group of related or non-related individuals who are not residents of an institution but who are living as one economic  unit sharing common cooking facilities and where food is purchased in common. </a:t>
            </a:r>
          </a:p>
          <a:p>
            <a:pPr>
              <a:buFont typeface="Arial" panose="020B0604020202020204" pitchFamily="34" charset="0"/>
              <a:buChar char="•"/>
            </a:pPr>
            <a:r>
              <a:rPr lang="en-US" altLang="en-US"/>
              <a:t>If individuals (related or non-related) reside together but prepare their meals separately, the deciding factor will be whether significant household expenses are shared</a:t>
            </a:r>
          </a:p>
          <a:p>
            <a:pPr>
              <a:buFont typeface="Arial" panose="020B0604020202020204" pitchFamily="34" charset="0"/>
              <a:buChar char="•"/>
            </a:pPr>
            <a:r>
              <a:rPr lang="en-US" altLang="en-US"/>
              <a:t>Link2Feed automates eligibility certification</a:t>
            </a:r>
          </a:p>
          <a:p>
            <a:pPr>
              <a:buFont typeface="Arial" panose="020B0604020202020204" pitchFamily="34" charset="0"/>
              <a:buChar char="•"/>
            </a:pPr>
            <a:endParaRPr lang="en-US" altLang="en-US"/>
          </a:p>
          <a:p>
            <a:pPr>
              <a:buFont typeface="Arial" panose="020B0604020202020204" pitchFamily="34" charset="0"/>
              <a:buChar char="•"/>
            </a:pPr>
            <a:endParaRPr lang="en-US" altLang="en-US"/>
          </a:p>
          <a:p>
            <a:pPr>
              <a:buFont typeface="Arial" panose="020B0604020202020204" pitchFamily="34" charset="0"/>
              <a:buChar char="•"/>
            </a:pPr>
            <a:endParaRPr lang="en-US" altLang="en-US"/>
          </a:p>
          <a:p>
            <a:pPr>
              <a:buFont typeface="Arial" panose="020B0604020202020204" pitchFamily="34" charset="0"/>
              <a:buChar char="•"/>
            </a:pPr>
            <a:r>
              <a:rPr lang="en-US" altLang="en-US"/>
              <a:t> </a:t>
            </a:r>
          </a:p>
        </p:txBody>
      </p:sp>
    </p:spTree>
    <p:extLst>
      <p:ext uri="{BB962C8B-B14F-4D97-AF65-F5344CB8AC3E}">
        <p14:creationId xmlns:p14="http://schemas.microsoft.com/office/powerpoint/2010/main" val="1684438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9E1E-6961-4F10-AE7C-F89C8A94DE6C}"/>
              </a:ext>
            </a:extLst>
          </p:cNvPr>
          <p:cNvSpPr>
            <a:spLocks noGrp="1"/>
          </p:cNvSpPr>
          <p:nvPr>
            <p:ph type="title"/>
          </p:nvPr>
        </p:nvSpPr>
        <p:spPr/>
        <p:txBody>
          <a:bodyPr/>
          <a:lstStyle/>
          <a:p>
            <a:r>
              <a:rPr lang="en-US"/>
              <a:t>Household Eligibility</a:t>
            </a:r>
          </a:p>
        </p:txBody>
      </p:sp>
      <p:sp>
        <p:nvSpPr>
          <p:cNvPr id="3" name="Content Placeholder 2">
            <a:extLst>
              <a:ext uri="{FF2B5EF4-FFF2-40B4-BE49-F238E27FC236}">
                <a16:creationId xmlns:a16="http://schemas.microsoft.com/office/drawing/2014/main" id="{48D8861C-61A5-46E9-9EC7-2706B0FD4B2B}"/>
              </a:ext>
            </a:extLst>
          </p:cNvPr>
          <p:cNvSpPr>
            <a:spLocks noGrp="1"/>
          </p:cNvSpPr>
          <p:nvPr>
            <p:ph idx="1"/>
          </p:nvPr>
        </p:nvSpPr>
        <p:spPr/>
        <p:txBody>
          <a:bodyPr/>
          <a:lstStyle/>
          <a:p>
            <a:r>
              <a:rPr lang="en-US"/>
              <a:t>Please make sure you qualify all households through the USDA qualifying screen first</a:t>
            </a:r>
          </a:p>
          <a:p>
            <a:endParaRPr lang="en-US"/>
          </a:p>
          <a:p>
            <a:r>
              <a:rPr lang="en-US"/>
              <a:t>VDACS has made signature waivers permanent. Instead of a name, type in “Covid Waiver” </a:t>
            </a:r>
          </a:p>
          <a:p>
            <a:pPr marL="0" indent="0">
              <a:buNone/>
            </a:pPr>
            <a:r>
              <a:rPr lang="en-US"/>
              <a:t>(</a:t>
            </a:r>
            <a:r>
              <a:rPr lang="en-US" b="1"/>
              <a:t>We anticipate in the near future that the requirement for “Covid Waiver” will be removed and no signature of any type will be required!)</a:t>
            </a:r>
          </a:p>
          <a:p>
            <a:pPr marL="0" indent="0">
              <a:buNone/>
            </a:pPr>
            <a:endParaRPr lang="en-US" b="1"/>
          </a:p>
          <a:p>
            <a:r>
              <a:rPr lang="en-US"/>
              <a:t>Clients are re-certified every two years</a:t>
            </a:r>
          </a:p>
        </p:txBody>
      </p:sp>
    </p:spTree>
    <p:extLst>
      <p:ext uri="{BB962C8B-B14F-4D97-AF65-F5344CB8AC3E}">
        <p14:creationId xmlns:p14="http://schemas.microsoft.com/office/powerpoint/2010/main" val="635727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742950"/>
          </a:xfrm>
        </p:spPr>
        <p:txBody>
          <a:bodyPr/>
          <a:lstStyle/>
          <a:p>
            <a:r>
              <a:rPr lang="en-US" altLang="en-US"/>
              <a:t>Categorical Eligibility</a:t>
            </a:r>
          </a:p>
        </p:txBody>
      </p:sp>
      <p:sp>
        <p:nvSpPr>
          <p:cNvPr id="13315" name="Content Placeholder 2"/>
          <p:cNvSpPr>
            <a:spLocks noGrp="1"/>
          </p:cNvSpPr>
          <p:nvPr>
            <p:ph idx="1"/>
          </p:nvPr>
        </p:nvSpPr>
        <p:spPr>
          <a:xfrm>
            <a:off x="457200" y="1447800"/>
            <a:ext cx="8229600" cy="4876800"/>
          </a:xfrm>
        </p:spPr>
        <p:txBody>
          <a:bodyPr/>
          <a:lstStyle/>
          <a:p>
            <a:pPr>
              <a:buFont typeface="Wingdings" panose="05000000000000000000" pitchFamily="2" charset="2"/>
              <a:buChar char="q"/>
            </a:pPr>
            <a:r>
              <a:rPr lang="en-US" altLang="en-US"/>
              <a:t> Household Benefits:</a:t>
            </a:r>
          </a:p>
          <a:p>
            <a:pPr>
              <a:buFont typeface="Arial" panose="020B0604020202020204" pitchFamily="34" charset="0"/>
              <a:buChar char="•"/>
            </a:pPr>
            <a:r>
              <a:rPr lang="en-US" altLang="en-US"/>
              <a:t>  TANF – Temporary Assistance for Needy Families</a:t>
            </a:r>
          </a:p>
          <a:p>
            <a:pPr>
              <a:buFont typeface="Arial" panose="020B0604020202020204" pitchFamily="34" charset="0"/>
              <a:buChar char="•"/>
            </a:pPr>
            <a:endParaRPr lang="en-US" altLang="en-US"/>
          </a:p>
          <a:p>
            <a:pPr>
              <a:buFont typeface="Arial" panose="020B0604020202020204" pitchFamily="34" charset="0"/>
              <a:buChar char="•"/>
            </a:pPr>
            <a:r>
              <a:rPr lang="en-US" altLang="en-US"/>
              <a:t>  SNAP – Supplemental Nutrition Assistance Program</a:t>
            </a:r>
          </a:p>
          <a:p>
            <a:pPr>
              <a:buFont typeface="Arial" panose="020B0604020202020204" pitchFamily="34" charset="0"/>
              <a:buChar char="•"/>
            </a:pPr>
            <a:endParaRPr lang="en-US" altLang="en-US"/>
          </a:p>
          <a:p>
            <a:pPr>
              <a:buFont typeface="Wingdings" panose="05000000000000000000" pitchFamily="2" charset="2"/>
              <a:buChar char="q"/>
            </a:pPr>
            <a:r>
              <a:rPr lang="en-US" altLang="en-US"/>
              <a:t> Individual Benefits:  </a:t>
            </a:r>
          </a:p>
          <a:p>
            <a:pPr>
              <a:buFont typeface="Arial" panose="020B0604020202020204" pitchFamily="34" charset="0"/>
              <a:buChar char="•"/>
            </a:pPr>
            <a:r>
              <a:rPr lang="en-US" altLang="en-US"/>
              <a:t>SSI – Supplemental Security Income</a:t>
            </a:r>
          </a:p>
          <a:p>
            <a:pPr>
              <a:buFont typeface="Arial" panose="020B0604020202020204" pitchFamily="34" charset="0"/>
              <a:buChar char="•"/>
            </a:pPr>
            <a:endParaRPr lang="en-US" altLang="en-US"/>
          </a:p>
          <a:p>
            <a:pPr>
              <a:buFont typeface="Arial" panose="020B0604020202020204" pitchFamily="34" charset="0"/>
              <a:buChar char="•"/>
            </a:pPr>
            <a:r>
              <a:rPr lang="en-US" altLang="en-US"/>
              <a:t>Medicaid</a:t>
            </a:r>
          </a:p>
        </p:txBody>
      </p:sp>
    </p:spTree>
    <p:extLst>
      <p:ext uri="{BB962C8B-B14F-4D97-AF65-F5344CB8AC3E}">
        <p14:creationId xmlns:p14="http://schemas.microsoft.com/office/powerpoint/2010/main" val="1189078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742950"/>
          </a:xfrm>
        </p:spPr>
        <p:txBody>
          <a:bodyPr/>
          <a:lstStyle/>
          <a:p>
            <a:r>
              <a:rPr lang="en-US" altLang="en-US"/>
              <a:t>Income Eligibility</a:t>
            </a:r>
          </a:p>
        </p:txBody>
      </p:sp>
      <p:sp>
        <p:nvSpPr>
          <p:cNvPr id="13315" name="Content Placeholder 2"/>
          <p:cNvSpPr>
            <a:spLocks noGrp="1"/>
          </p:cNvSpPr>
          <p:nvPr>
            <p:ph idx="1"/>
          </p:nvPr>
        </p:nvSpPr>
        <p:spPr>
          <a:xfrm>
            <a:off x="457200" y="1447800"/>
            <a:ext cx="8229600" cy="4876800"/>
          </a:xfrm>
        </p:spPr>
        <p:txBody>
          <a:bodyPr/>
          <a:lstStyle/>
          <a:p>
            <a:pPr>
              <a:buFont typeface="Wingdings" panose="05000000000000000000" pitchFamily="2" charset="2"/>
              <a:buChar char="q"/>
            </a:pPr>
            <a:endParaRPr lang="en-US" altLang="en-US"/>
          </a:p>
          <a:p>
            <a:pPr marL="0" indent="0">
              <a:buNone/>
            </a:pPr>
            <a:r>
              <a:rPr lang="en-US" altLang="en-US"/>
              <a:t>Gross Household Income Includes ALL income for EVERY member of the household:</a:t>
            </a:r>
          </a:p>
          <a:p>
            <a:pPr marL="0" indent="0">
              <a:buNone/>
            </a:pPr>
            <a:endParaRPr lang="en-US" altLang="en-US"/>
          </a:p>
          <a:p>
            <a:pPr marL="0" indent="0">
              <a:buNone/>
            </a:pPr>
            <a:endParaRPr lang="en-US" altLang="en-US"/>
          </a:p>
          <a:p>
            <a:pPr marL="0" indent="0">
              <a:buNone/>
            </a:pPr>
            <a:endParaRPr lang="en-US" altLang="en-US"/>
          </a:p>
          <a:p>
            <a:pPr marL="0" indent="0">
              <a:buNone/>
            </a:pPr>
            <a:endParaRPr lang="en-US" altLang="en-US"/>
          </a:p>
          <a:p>
            <a:pPr marL="0" indent="0">
              <a:buNone/>
            </a:pPr>
            <a:r>
              <a:rPr lang="en-US" altLang="en-US"/>
              <a:t>Income to foster caregivers:</a:t>
            </a:r>
          </a:p>
          <a:p>
            <a:pPr marL="0" indent="0">
              <a:buNone/>
            </a:pPr>
            <a:r>
              <a:rPr lang="en-US" altLang="en-US" sz="2000"/>
              <a:t>This income must be declared if foster children counted toward household size; does not have to be included if children not counted toward household size</a:t>
            </a:r>
            <a:r>
              <a:rPr lang="en-US" altLang="en-US"/>
              <a:t>.</a:t>
            </a:r>
          </a:p>
        </p:txBody>
      </p:sp>
      <p:graphicFrame>
        <p:nvGraphicFramePr>
          <p:cNvPr id="2" name="Table 1"/>
          <p:cNvGraphicFramePr>
            <a:graphicFrameLocks noGrp="1"/>
          </p:cNvGraphicFramePr>
          <p:nvPr>
            <p:extLst>
              <p:ext uri="{D42A27DB-BD31-4B8C-83A1-F6EECF244321}">
                <p14:modId xmlns:p14="http://schemas.microsoft.com/office/powerpoint/2010/main" val="3638858193"/>
              </p:ext>
            </p:extLst>
          </p:nvPr>
        </p:nvGraphicFramePr>
        <p:xfrm>
          <a:off x="762000" y="2895600"/>
          <a:ext cx="7391400" cy="2011680"/>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pPr marL="285750" indent="-285750">
                        <a:buFont typeface="Arial" panose="020B0604020202020204" pitchFamily="34" charset="0"/>
                        <a:buChar char="•"/>
                      </a:pPr>
                      <a:r>
                        <a:rPr lang="en-US" altLang="en-US"/>
                        <a:t>Wages</a:t>
                      </a:r>
                    </a:p>
                    <a:p>
                      <a:pPr marL="285750" indent="-285750">
                        <a:buFont typeface="Arial" panose="020B0604020202020204" pitchFamily="34" charset="0"/>
                        <a:buChar char="•"/>
                      </a:pPr>
                      <a:r>
                        <a:rPr lang="en-US" altLang="en-US"/>
                        <a:t>Pensions</a:t>
                      </a:r>
                    </a:p>
                    <a:p>
                      <a:pPr marL="285750" indent="-285750">
                        <a:buFont typeface="Arial" panose="020B0604020202020204" pitchFamily="34" charset="0"/>
                        <a:buChar char="•"/>
                      </a:pPr>
                      <a:r>
                        <a:rPr lang="en-US" altLang="en-US"/>
                        <a:t>Social Security</a:t>
                      </a:r>
                    </a:p>
                    <a:p>
                      <a:pPr marL="285750" indent="-285750">
                        <a:buFont typeface="Arial" panose="020B0604020202020204" pitchFamily="34" charset="0"/>
                        <a:buChar char="•"/>
                      </a:pPr>
                      <a:r>
                        <a:rPr lang="en-US" altLang="en-US"/>
                        <a:t>SSI</a:t>
                      </a:r>
                    </a:p>
                    <a:p>
                      <a:pPr marL="285750" indent="-285750">
                        <a:buFont typeface="Arial" panose="020B0604020202020204" pitchFamily="34" charset="0"/>
                        <a:buChar char="•"/>
                      </a:pPr>
                      <a:r>
                        <a:rPr lang="en-US" altLang="en-US"/>
                        <a:t>Railroad Retirement</a:t>
                      </a:r>
                    </a:p>
                    <a:p>
                      <a:pPr marL="285750" indent="-285750">
                        <a:buFont typeface="Arial" panose="020B0604020202020204" pitchFamily="34" charset="0"/>
                        <a:buChar char="•"/>
                      </a:pPr>
                      <a:r>
                        <a:rPr lang="en-US" altLang="en-US"/>
                        <a:t>Income from property</a:t>
                      </a:r>
                    </a:p>
                    <a:p>
                      <a:endParaRPr lang="en-US"/>
                    </a:p>
                  </a:txBody>
                  <a:tcPr/>
                </a:tc>
                <a:tc>
                  <a:txBody>
                    <a:bodyPr/>
                    <a:lstStyle/>
                    <a:p>
                      <a:pPr marL="285750" indent="-285750">
                        <a:buFont typeface="Arial" panose="020B0604020202020204" pitchFamily="34" charset="0"/>
                        <a:buChar char="•"/>
                      </a:pPr>
                      <a:r>
                        <a:rPr lang="en-US" altLang="en-US"/>
                        <a:t>Interest or dividends</a:t>
                      </a:r>
                    </a:p>
                    <a:p>
                      <a:pPr marL="285750" indent="-285750">
                        <a:buFont typeface="Arial" panose="020B0604020202020204" pitchFamily="34" charset="0"/>
                        <a:buChar char="•"/>
                      </a:pPr>
                      <a:r>
                        <a:rPr lang="en-US" altLang="en-US"/>
                        <a:t>Strike benefits</a:t>
                      </a:r>
                    </a:p>
                    <a:p>
                      <a:pPr marL="285750" indent="-285750">
                        <a:buFont typeface="Arial" panose="020B0604020202020204" pitchFamily="34" charset="0"/>
                        <a:buChar char="•"/>
                      </a:pPr>
                      <a:r>
                        <a:rPr lang="en-US" altLang="en-US"/>
                        <a:t>Unemployment compensation</a:t>
                      </a:r>
                    </a:p>
                    <a:p>
                      <a:pPr marL="285750" indent="-285750">
                        <a:buFont typeface="Arial" panose="020B0604020202020204" pitchFamily="34" charset="0"/>
                        <a:buChar char="•"/>
                      </a:pPr>
                      <a:r>
                        <a:rPr lang="en-US" altLang="en-US"/>
                        <a:t>Alimony and child support</a:t>
                      </a:r>
                    </a:p>
                    <a:p>
                      <a:pPr marL="285750" indent="-285750">
                        <a:buFont typeface="Arial" panose="020B0604020202020204" pitchFamily="34" charset="0"/>
                        <a:buChar char="•"/>
                      </a:pPr>
                      <a:r>
                        <a:rPr lang="en-US" altLang="en-US"/>
                        <a:t>Veteran’s benefits</a:t>
                      </a:r>
                    </a:p>
                    <a:p>
                      <a:pPr marL="285750" indent="-285750">
                        <a:buFont typeface="Arial" panose="020B0604020202020204" pitchFamily="34" charset="0"/>
                        <a:buChar char="•"/>
                      </a:pPr>
                      <a:r>
                        <a:rPr lang="en-US" altLang="en-US"/>
                        <a:t>Insurance and annuity payments</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20181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50B8-25EE-9AB0-E6E7-185CE8494422}"/>
              </a:ext>
            </a:extLst>
          </p:cNvPr>
          <p:cNvSpPr>
            <a:spLocks noGrp="1"/>
          </p:cNvSpPr>
          <p:nvPr>
            <p:ph type="title"/>
          </p:nvPr>
        </p:nvSpPr>
        <p:spPr>
          <a:xfrm>
            <a:off x="609600" y="685800"/>
            <a:ext cx="7696200" cy="1249362"/>
          </a:xfrm>
        </p:spPr>
        <p:txBody>
          <a:bodyPr/>
          <a:lstStyle/>
          <a:p>
            <a:pPr algn="ctr"/>
            <a:r>
              <a:rPr lang="en-US" sz="3200" u="sng" dirty="0"/>
              <a:t>TEFAP Household Income Guidelines 2024*</a:t>
            </a:r>
            <a:br>
              <a:rPr lang="en-US" sz="3200" dirty="0"/>
            </a:br>
            <a:r>
              <a:rPr lang="en-US" sz="2000" dirty="0"/>
              <a:t>250 % of the 2024 poverty guidelines used to determine TEFAP eligibility in Virginia</a:t>
            </a:r>
          </a:p>
        </p:txBody>
      </p:sp>
      <p:graphicFrame>
        <p:nvGraphicFramePr>
          <p:cNvPr id="4" name="Content Placeholder 3">
            <a:extLst>
              <a:ext uri="{FF2B5EF4-FFF2-40B4-BE49-F238E27FC236}">
                <a16:creationId xmlns:a16="http://schemas.microsoft.com/office/drawing/2014/main" id="{AB768A3C-1A4F-2793-A6C3-091F396885D4}"/>
              </a:ext>
            </a:extLst>
          </p:cNvPr>
          <p:cNvGraphicFramePr>
            <a:graphicFrameLocks noGrp="1"/>
          </p:cNvGraphicFramePr>
          <p:nvPr>
            <p:ph idx="1"/>
            <p:extLst>
              <p:ext uri="{D42A27DB-BD31-4B8C-83A1-F6EECF244321}">
                <p14:modId xmlns:p14="http://schemas.microsoft.com/office/powerpoint/2010/main" val="2230212266"/>
              </p:ext>
            </p:extLst>
          </p:nvPr>
        </p:nvGraphicFramePr>
        <p:xfrm>
          <a:off x="457200" y="1981200"/>
          <a:ext cx="8229600" cy="3117273"/>
        </p:xfrm>
        <a:graphic>
          <a:graphicData uri="http://schemas.openxmlformats.org/drawingml/2006/table">
            <a:tbl>
              <a:tblPr firstRow="1" firstCol="1" lastRow="1" lastCol="1" bandRow="1" bandCol="1"/>
              <a:tblGrid>
                <a:gridCol w="1645920">
                  <a:extLst>
                    <a:ext uri="{9D8B030D-6E8A-4147-A177-3AD203B41FA5}">
                      <a16:colId xmlns:a16="http://schemas.microsoft.com/office/drawing/2014/main" val="4141980503"/>
                    </a:ext>
                  </a:extLst>
                </a:gridCol>
                <a:gridCol w="1645920">
                  <a:extLst>
                    <a:ext uri="{9D8B030D-6E8A-4147-A177-3AD203B41FA5}">
                      <a16:colId xmlns:a16="http://schemas.microsoft.com/office/drawing/2014/main" val="3115240248"/>
                    </a:ext>
                  </a:extLst>
                </a:gridCol>
                <a:gridCol w="1645920">
                  <a:extLst>
                    <a:ext uri="{9D8B030D-6E8A-4147-A177-3AD203B41FA5}">
                      <a16:colId xmlns:a16="http://schemas.microsoft.com/office/drawing/2014/main" val="2705941748"/>
                    </a:ext>
                  </a:extLst>
                </a:gridCol>
                <a:gridCol w="1645920">
                  <a:extLst>
                    <a:ext uri="{9D8B030D-6E8A-4147-A177-3AD203B41FA5}">
                      <a16:colId xmlns:a16="http://schemas.microsoft.com/office/drawing/2014/main" val="2479606904"/>
                    </a:ext>
                  </a:extLst>
                </a:gridCol>
                <a:gridCol w="1645920">
                  <a:extLst>
                    <a:ext uri="{9D8B030D-6E8A-4147-A177-3AD203B41FA5}">
                      <a16:colId xmlns:a16="http://schemas.microsoft.com/office/drawing/2014/main" val="378007612"/>
                    </a:ext>
                  </a:extLst>
                </a:gridCol>
              </a:tblGrid>
              <a:tr h="554182">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Family</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Size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Weekly</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Bi-weekly</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Monthly</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Annual</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41631"/>
                  </a:ext>
                </a:extLst>
              </a:tr>
              <a:tr h="277091">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$725</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$1,569</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$3,138</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$37,650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2835991"/>
                  </a:ext>
                </a:extLst>
              </a:tr>
              <a:tr h="277091">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$983</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$2,130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$4,259</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$51,100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149366"/>
                  </a:ext>
                </a:extLst>
              </a:tr>
              <a:tr h="277091">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$1,242</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$2,690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$5,380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$64,550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1228233"/>
                  </a:ext>
                </a:extLst>
              </a:tr>
              <a:tr h="277091">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$1,500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$3,250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$6,500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$78,000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659670"/>
                  </a:ext>
                </a:extLst>
              </a:tr>
              <a:tr h="277091">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$1,759</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$3,811</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$7,621</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$91,450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56545"/>
                  </a:ext>
                </a:extLst>
              </a:tr>
              <a:tr h="346363">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$2,018</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$4,371</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$8,742</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$104,900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617660"/>
                  </a:ext>
                </a:extLst>
              </a:tr>
              <a:tr h="277091">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$2,276</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$4,932</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$9,863</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$118,350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494497"/>
                  </a:ext>
                </a:extLst>
              </a:tr>
              <a:tr h="277091">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8</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$2,535</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$5,492</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$10,984</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$131,800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036848"/>
                  </a:ext>
                </a:extLst>
              </a:tr>
              <a:tr h="277091">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720969"/>
                  </a:ext>
                </a:extLst>
              </a:tr>
            </a:tbl>
          </a:graphicData>
        </a:graphic>
      </p:graphicFrame>
      <p:sp>
        <p:nvSpPr>
          <p:cNvPr id="5" name="TextBox 4">
            <a:extLst>
              <a:ext uri="{FF2B5EF4-FFF2-40B4-BE49-F238E27FC236}">
                <a16:creationId xmlns:a16="http://schemas.microsoft.com/office/drawing/2014/main" id="{62C5047D-0A4D-942E-ECD3-8B5D310CF8EB}"/>
              </a:ext>
            </a:extLst>
          </p:cNvPr>
          <p:cNvSpPr txBox="1"/>
          <p:nvPr/>
        </p:nvSpPr>
        <p:spPr>
          <a:xfrm>
            <a:off x="609600" y="5454869"/>
            <a:ext cx="7919545" cy="1200329"/>
          </a:xfrm>
          <a:prstGeom prst="rect">
            <a:avLst/>
          </a:prstGeom>
          <a:noFill/>
        </p:spPr>
        <p:txBody>
          <a:bodyPr wrap="square" rtlCol="0">
            <a:spAutoFit/>
          </a:bodyPr>
          <a:lstStyle/>
          <a:p>
            <a:pPr algn="ctr"/>
            <a:r>
              <a:rPr lang="en-US" dirty="0"/>
              <a:t>* For family units of more than 8 members, add $259 weekly, $561 bi-weekly, $1,121 monthly, or $13,450 yearly for each family member.</a:t>
            </a:r>
          </a:p>
          <a:p>
            <a:endParaRPr lang="en-US" dirty="0"/>
          </a:p>
          <a:p>
            <a:pPr algn="ctr"/>
            <a:r>
              <a:rPr lang="en-US" dirty="0"/>
              <a:t>Updated September 2024</a:t>
            </a:r>
          </a:p>
        </p:txBody>
      </p:sp>
    </p:spTree>
    <p:extLst>
      <p:ext uri="{BB962C8B-B14F-4D97-AF65-F5344CB8AC3E}">
        <p14:creationId xmlns:p14="http://schemas.microsoft.com/office/powerpoint/2010/main" val="2860497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4AEE-C29D-4AE0-A368-974C00BEDF09}"/>
              </a:ext>
            </a:extLst>
          </p:cNvPr>
          <p:cNvSpPr>
            <a:spLocks noGrp="1"/>
          </p:cNvSpPr>
          <p:nvPr>
            <p:ph type="ctrTitle"/>
          </p:nvPr>
        </p:nvSpPr>
        <p:spPr>
          <a:xfrm>
            <a:off x="533400" y="1371600"/>
            <a:ext cx="7851648" cy="2438400"/>
          </a:xfrm>
        </p:spPr>
        <p:txBody>
          <a:bodyPr/>
          <a:lstStyle/>
          <a:p>
            <a:pPr algn="ctr">
              <a:defRPr/>
            </a:pPr>
            <a:r>
              <a:rPr lang="en-US"/>
              <a:t>Civil Rights </a:t>
            </a:r>
          </a:p>
        </p:txBody>
      </p:sp>
    </p:spTree>
    <p:extLst>
      <p:ext uri="{BB962C8B-B14F-4D97-AF65-F5344CB8AC3E}">
        <p14:creationId xmlns:p14="http://schemas.microsoft.com/office/powerpoint/2010/main" val="2400502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609600"/>
            <a:ext cx="8229600" cy="762000"/>
          </a:xfrm>
        </p:spPr>
        <p:txBody>
          <a:bodyPr/>
          <a:lstStyle/>
          <a:p>
            <a:pPr algn="ctr"/>
            <a:r>
              <a:rPr lang="en-US" altLang="en-US" sz="4000">
                <a:ea typeface="Verdana" panose="020B0604030504040204" pitchFamily="34" charset="0"/>
                <a:cs typeface="Verdana" panose="020B0604030504040204" pitchFamily="34" charset="0"/>
              </a:rPr>
              <a:t>Meeting Agenda</a:t>
            </a:r>
          </a:p>
        </p:txBody>
      </p:sp>
      <p:sp>
        <p:nvSpPr>
          <p:cNvPr id="3" name="Content Placeholder 2">
            <a:extLst>
              <a:ext uri="{FF2B5EF4-FFF2-40B4-BE49-F238E27FC236}">
                <a16:creationId xmlns:a16="http://schemas.microsoft.com/office/drawing/2014/main" id="{816573BF-903F-41CF-9098-812B93EF3857}"/>
              </a:ext>
            </a:extLst>
          </p:cNvPr>
          <p:cNvSpPr>
            <a:spLocks noGrp="1"/>
          </p:cNvSpPr>
          <p:nvPr>
            <p:ph idx="1"/>
          </p:nvPr>
        </p:nvSpPr>
        <p:spPr>
          <a:xfrm>
            <a:off x="457200" y="1676400"/>
            <a:ext cx="8229600" cy="4267200"/>
          </a:xfrm>
        </p:spPr>
        <p:txBody>
          <a:bodyPr/>
          <a:lstStyle/>
          <a:p>
            <a:pPr>
              <a:defRPr/>
            </a:pPr>
            <a:r>
              <a:rPr lang="en-US" sz="3200" dirty="0">
                <a:latin typeface="Verdana" panose="020B0604030504040204" pitchFamily="34" charset="0"/>
                <a:ea typeface="Verdana" panose="020B0604030504040204" pitchFamily="34" charset="0"/>
                <a:cs typeface="Verdana" panose="020B0604030504040204" pitchFamily="34" charset="0"/>
              </a:rPr>
              <a:t> TEFAP Basic Information </a:t>
            </a:r>
          </a:p>
          <a:p>
            <a:pPr>
              <a:defRPr/>
            </a:pPr>
            <a:r>
              <a:rPr lang="en-US" sz="3200" dirty="0">
                <a:latin typeface="Verdana" panose="020B0604030504040204" pitchFamily="34" charset="0"/>
                <a:ea typeface="Verdana" panose="020B0604030504040204" pitchFamily="34" charset="0"/>
                <a:cs typeface="Verdana" panose="020B0604030504040204" pitchFamily="34" charset="0"/>
              </a:rPr>
              <a:t> Information for EFO’s</a:t>
            </a:r>
          </a:p>
          <a:p>
            <a:pPr>
              <a:defRPr/>
            </a:pPr>
            <a:r>
              <a:rPr lang="en-US" sz="3200" dirty="0">
                <a:latin typeface="Verdana" panose="020B0604030504040204" pitchFamily="34" charset="0"/>
                <a:ea typeface="Verdana" panose="020B0604030504040204" pitchFamily="34" charset="0"/>
                <a:cs typeface="Verdana" panose="020B0604030504040204" pitchFamily="34" charset="0"/>
              </a:rPr>
              <a:t> TEFAP Eligibility</a:t>
            </a:r>
          </a:p>
          <a:p>
            <a:pPr>
              <a:defRPr/>
            </a:pPr>
            <a:r>
              <a:rPr lang="en-US" sz="3200" dirty="0">
                <a:latin typeface="Verdana" panose="020B0604030504040204" pitchFamily="34" charset="0"/>
                <a:ea typeface="Verdana" panose="020B0604030504040204" pitchFamily="34" charset="0"/>
                <a:cs typeface="Verdana" panose="020B0604030504040204" pitchFamily="34" charset="0"/>
              </a:rPr>
              <a:t> Civil Rights</a:t>
            </a:r>
          </a:p>
          <a:p>
            <a:pPr>
              <a:defRPr/>
            </a:pPr>
            <a:r>
              <a:rPr lang="en-US" sz="3200" dirty="0">
                <a:latin typeface="Verdana" panose="020B0604030504040204" pitchFamily="34" charset="0"/>
                <a:ea typeface="Verdana" panose="020B0604030504040204" pitchFamily="34" charset="0"/>
                <a:cs typeface="Verdana" panose="020B0604030504040204" pitchFamily="34" charset="0"/>
              </a:rPr>
              <a:t> Food Safety</a:t>
            </a:r>
          </a:p>
          <a:p>
            <a:pPr>
              <a:defRPr/>
            </a:pPr>
            <a:r>
              <a:rPr lang="en-US" sz="3200" dirty="0">
                <a:latin typeface="Verdana" panose="020B0604030504040204" pitchFamily="34" charset="0"/>
                <a:ea typeface="Verdana" panose="020B0604030504040204" pitchFamily="34" charset="0"/>
                <a:cs typeface="Verdana" panose="020B0604030504040204" pitchFamily="34" charset="0"/>
              </a:rPr>
              <a:t> Q&amp;A</a:t>
            </a:r>
          </a:p>
          <a:p>
            <a:pPr marL="0" indent="0">
              <a:buFont typeface="Wingdings 2" pitchFamily="18" charset="2"/>
              <a:buNone/>
              <a:defRPr/>
            </a:pP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eaLnBrk="1" hangingPunct="1"/>
            <a:r>
              <a:rPr lang="en-US" altLang="en-US" sz="4000"/>
              <a:t>Primary Responsibility	</a:t>
            </a:r>
          </a:p>
        </p:txBody>
      </p:sp>
      <p:sp>
        <p:nvSpPr>
          <p:cNvPr id="3" name="Content Placeholder 2"/>
          <p:cNvSpPr>
            <a:spLocks noGrp="1"/>
          </p:cNvSpPr>
          <p:nvPr>
            <p:ph idx="1"/>
          </p:nvPr>
        </p:nvSpPr>
        <p:spPr/>
        <p:txBody>
          <a:bodyPr/>
          <a:lstStyle/>
          <a:p>
            <a:pPr marL="0" indent="0">
              <a:buNone/>
            </a:pPr>
            <a:r>
              <a:rPr lang="en-US" sz="3200"/>
              <a:t>Ensure that no person is excluded from participation in, denied benefits of, or is subject to any discrimination under TEFAP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eaLnBrk="1" hangingPunct="1"/>
            <a:r>
              <a:rPr lang="en-US" altLang="en-US" sz="4000"/>
              <a:t>Non-Discrimination Statement</a:t>
            </a:r>
          </a:p>
        </p:txBody>
      </p:sp>
      <p:sp>
        <p:nvSpPr>
          <p:cNvPr id="2" name="Rectangle 3">
            <a:extLst>
              <a:ext uri="{FF2B5EF4-FFF2-40B4-BE49-F238E27FC236}">
                <a16:creationId xmlns:a16="http://schemas.microsoft.com/office/drawing/2014/main" id="{F5A36BE6-5738-452D-92AA-EA12511AA816}"/>
              </a:ext>
            </a:extLst>
          </p:cNvPr>
          <p:cNvSpPr>
            <a:spLocks noGrp="1" noChangeArrowheads="1"/>
          </p:cNvSpPr>
          <p:nvPr>
            <p:ph idx="1"/>
          </p:nvPr>
        </p:nvSpPr>
        <p:spPr>
          <a:xfrm>
            <a:off x="461216" y="1905000"/>
            <a:ext cx="3962400" cy="4530725"/>
          </a:xfrm>
        </p:spPr>
        <p:txBody>
          <a:bodyPr>
            <a:normAutofit lnSpcReduction="10000"/>
          </a:bodyPr>
          <a:lstStyle/>
          <a:p>
            <a:pPr marL="0" indent="0" eaLnBrk="1" fontAlgn="auto" hangingPunct="1">
              <a:spcAft>
                <a:spcPts val="0"/>
              </a:spcAft>
              <a:buClr>
                <a:schemeClr val="accent3"/>
              </a:buClr>
              <a:buNone/>
              <a:defRPr/>
            </a:pPr>
            <a:r>
              <a:rPr lang="en-US" sz="2400" b="1"/>
              <a:t>All websites, public announcements, flyers, and documents must include non-discrimination statement. </a:t>
            </a:r>
          </a:p>
          <a:p>
            <a:pPr marL="0" indent="0" eaLnBrk="1" fontAlgn="auto" hangingPunct="1">
              <a:spcAft>
                <a:spcPts val="0"/>
              </a:spcAft>
              <a:buClr>
                <a:schemeClr val="accent3"/>
              </a:buClr>
              <a:buNone/>
              <a:defRPr/>
            </a:pPr>
            <a:endParaRPr lang="en-US" sz="2400"/>
          </a:p>
          <a:p>
            <a:pPr marL="0" indent="0" eaLnBrk="1" fontAlgn="auto" hangingPunct="1">
              <a:spcAft>
                <a:spcPts val="0"/>
              </a:spcAft>
              <a:buClr>
                <a:schemeClr val="accent3"/>
              </a:buClr>
              <a:buNone/>
              <a:defRPr/>
            </a:pPr>
            <a:r>
              <a:rPr lang="en-US" sz="2400"/>
              <a:t>Full statement, except where space does not permit, then:</a:t>
            </a:r>
          </a:p>
          <a:p>
            <a:pPr marL="0" indent="0" eaLnBrk="1" fontAlgn="auto" hangingPunct="1">
              <a:spcAft>
                <a:spcPts val="0"/>
              </a:spcAft>
              <a:buClr>
                <a:schemeClr val="accent3"/>
              </a:buClr>
              <a:buNone/>
              <a:defRPr/>
            </a:pPr>
            <a:endParaRPr lang="en-US" sz="2400"/>
          </a:p>
          <a:p>
            <a:pPr marL="0" indent="0" algn="ctr" eaLnBrk="1" fontAlgn="auto" hangingPunct="1">
              <a:spcAft>
                <a:spcPts val="0"/>
              </a:spcAft>
              <a:buClr>
                <a:schemeClr val="accent3"/>
              </a:buClr>
              <a:buNone/>
              <a:defRPr/>
            </a:pPr>
            <a:r>
              <a:rPr lang="en-US" sz="2000"/>
              <a:t>“This institution is an equal opportunity provider.”</a:t>
            </a:r>
          </a:p>
          <a:p>
            <a:pPr marL="0" indent="0" eaLnBrk="1" fontAlgn="auto" hangingPunct="1">
              <a:spcAft>
                <a:spcPts val="0"/>
              </a:spcAft>
              <a:buClr>
                <a:schemeClr val="accent3"/>
              </a:buClr>
              <a:buNone/>
              <a:defRPr/>
            </a:pPr>
            <a:endParaRPr lang="en-US" sz="2800"/>
          </a:p>
        </p:txBody>
      </p:sp>
      <p:pic>
        <p:nvPicPr>
          <p:cNvPr id="2458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1023" t="23636" r="53580" b="17071"/>
          <a:stretch/>
        </p:blipFill>
        <p:spPr bwMode="auto">
          <a:xfrm>
            <a:off x="4423615" y="1905000"/>
            <a:ext cx="4528903" cy="4267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22358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1504950"/>
          </a:xfrm>
        </p:spPr>
        <p:txBody>
          <a:bodyPr/>
          <a:lstStyle/>
          <a:p>
            <a:pPr algn="ctr" eaLnBrk="1" hangingPunct="1"/>
            <a:r>
              <a:rPr lang="en-US" altLang="en-US" sz="4000"/>
              <a:t>Required Displays At Distribution Sites</a:t>
            </a:r>
            <a:br>
              <a:rPr lang="en-US" altLang="en-US" sz="4000"/>
            </a:br>
            <a:r>
              <a:rPr lang="en-US" altLang="en-US" sz="2000"/>
              <a:t>(Must be displayed where guests can see and access the displays)</a:t>
            </a:r>
          </a:p>
        </p:txBody>
      </p:sp>
      <p:sp>
        <p:nvSpPr>
          <p:cNvPr id="2" name="Rectangle 3">
            <a:extLst>
              <a:ext uri="{FF2B5EF4-FFF2-40B4-BE49-F238E27FC236}">
                <a16:creationId xmlns:a16="http://schemas.microsoft.com/office/drawing/2014/main" id="{F5A36BE6-5738-452D-92AA-EA12511AA816}"/>
              </a:ext>
            </a:extLst>
          </p:cNvPr>
          <p:cNvSpPr>
            <a:spLocks noGrp="1" noChangeArrowheads="1"/>
          </p:cNvSpPr>
          <p:nvPr>
            <p:ph idx="1"/>
          </p:nvPr>
        </p:nvSpPr>
        <p:spPr>
          <a:xfrm>
            <a:off x="461216" y="2667000"/>
            <a:ext cx="8149384" cy="3768725"/>
          </a:xfrm>
        </p:spPr>
        <p:txBody>
          <a:bodyPr>
            <a:normAutofit/>
          </a:bodyPr>
          <a:lstStyle/>
          <a:p>
            <a:pPr eaLnBrk="1" fontAlgn="auto" hangingPunct="1">
              <a:spcAft>
                <a:spcPts val="0"/>
              </a:spcAft>
              <a:buClr>
                <a:schemeClr val="accent3"/>
              </a:buClr>
              <a:buFont typeface="Arial" panose="020B0604020202020204" pitchFamily="34" charset="0"/>
              <a:buChar char="•"/>
              <a:defRPr/>
            </a:pPr>
            <a:r>
              <a:rPr lang="en-US" sz="2800"/>
              <a:t>  USDA civil rights poster  “And Justice for All”</a:t>
            </a:r>
          </a:p>
          <a:p>
            <a:pPr marL="0" indent="0" eaLnBrk="1" fontAlgn="auto" hangingPunct="1">
              <a:spcAft>
                <a:spcPts val="0"/>
              </a:spcAft>
              <a:buClr>
                <a:schemeClr val="accent3"/>
              </a:buClr>
              <a:buNone/>
              <a:defRPr/>
            </a:pPr>
            <a:r>
              <a:rPr lang="en-US" sz="2800"/>
              <a:t>     (now available in 60 different languages!)</a:t>
            </a:r>
          </a:p>
          <a:p>
            <a:pPr eaLnBrk="1" fontAlgn="auto" hangingPunct="1">
              <a:spcAft>
                <a:spcPts val="0"/>
              </a:spcAft>
              <a:buClr>
                <a:schemeClr val="accent3"/>
              </a:buClr>
              <a:buFont typeface="Arial" panose="020B0604020202020204" pitchFamily="34" charset="0"/>
              <a:buChar char="•"/>
              <a:defRPr/>
            </a:pPr>
            <a:endParaRPr lang="en-US" sz="2800"/>
          </a:p>
          <a:p>
            <a:pPr eaLnBrk="1" fontAlgn="auto" hangingPunct="1">
              <a:spcAft>
                <a:spcPts val="0"/>
              </a:spcAft>
              <a:buClr>
                <a:schemeClr val="accent3"/>
              </a:buClr>
              <a:buFont typeface="Arial" panose="020B0604020202020204" pitchFamily="34" charset="0"/>
              <a:buChar char="•"/>
              <a:defRPr/>
            </a:pPr>
            <a:r>
              <a:rPr lang="en-US" sz="2800"/>
              <a:t>  Civil Rights Complaint Information and Form</a:t>
            </a:r>
          </a:p>
          <a:p>
            <a:pPr marL="0" indent="0" eaLnBrk="1" fontAlgn="auto" hangingPunct="1">
              <a:spcAft>
                <a:spcPts val="0"/>
              </a:spcAft>
              <a:buClr>
                <a:schemeClr val="accent3"/>
              </a:buClr>
              <a:buNone/>
              <a:defRPr/>
            </a:pPr>
            <a:r>
              <a:rPr lang="en-US" sz="2800"/>
              <a:t>	</a:t>
            </a:r>
            <a:r>
              <a:rPr lang="en-US" sz="2400"/>
              <a:t>Multiple languages, where appropriate</a:t>
            </a:r>
          </a:p>
          <a:p>
            <a:pPr eaLnBrk="1" fontAlgn="auto" hangingPunct="1">
              <a:spcAft>
                <a:spcPts val="0"/>
              </a:spcAft>
              <a:buClr>
                <a:schemeClr val="accent3"/>
              </a:buClr>
              <a:buFont typeface="Arial" panose="020B0604020202020204" pitchFamily="34" charset="0"/>
              <a:buChar char="•"/>
              <a:defRPr/>
            </a:pPr>
            <a:endParaRPr lang="en-US" sz="2400"/>
          </a:p>
          <a:p>
            <a:pPr marL="0" indent="0" eaLnBrk="1" fontAlgn="auto" hangingPunct="1">
              <a:spcAft>
                <a:spcPts val="0"/>
              </a:spcAft>
              <a:buClr>
                <a:schemeClr val="accent3"/>
              </a:buClr>
              <a:buNone/>
              <a:defRPr/>
            </a:pPr>
            <a:r>
              <a:rPr lang="en-US" sz="2400"/>
              <a:t>	</a:t>
            </a:r>
          </a:p>
        </p:txBody>
      </p:sp>
    </p:spTree>
    <p:extLst>
      <p:ext uri="{BB962C8B-B14F-4D97-AF65-F5344CB8AC3E}">
        <p14:creationId xmlns:p14="http://schemas.microsoft.com/office/powerpoint/2010/main" val="3568441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eaLnBrk="1" hangingPunct="1"/>
            <a:r>
              <a:rPr lang="en-US" altLang="en-US" sz="4000"/>
              <a:t>Religious Activities</a:t>
            </a:r>
          </a:p>
        </p:txBody>
      </p:sp>
      <p:sp>
        <p:nvSpPr>
          <p:cNvPr id="2" name="Rectangle 3">
            <a:extLst>
              <a:ext uri="{FF2B5EF4-FFF2-40B4-BE49-F238E27FC236}">
                <a16:creationId xmlns:a16="http://schemas.microsoft.com/office/drawing/2014/main" id="{F5A36BE6-5738-452D-92AA-EA12511AA816}"/>
              </a:ext>
            </a:extLst>
          </p:cNvPr>
          <p:cNvSpPr>
            <a:spLocks noGrp="1" noChangeArrowheads="1"/>
          </p:cNvSpPr>
          <p:nvPr>
            <p:ph idx="1"/>
          </p:nvPr>
        </p:nvSpPr>
        <p:spPr>
          <a:xfrm>
            <a:off x="461216" y="1905000"/>
            <a:ext cx="8149384" cy="4530725"/>
          </a:xfrm>
        </p:spPr>
        <p:txBody>
          <a:bodyPr>
            <a:normAutofit/>
          </a:bodyPr>
          <a:lstStyle/>
          <a:p>
            <a:pPr marL="0" indent="0" eaLnBrk="1" fontAlgn="auto" hangingPunct="1">
              <a:spcAft>
                <a:spcPts val="0"/>
              </a:spcAft>
              <a:buClr>
                <a:schemeClr val="accent3"/>
              </a:buClr>
              <a:buNone/>
              <a:defRPr/>
            </a:pPr>
            <a:r>
              <a:rPr lang="en-US" sz="2400"/>
              <a:t>Agencies may not engage in inherently religious activities, such as worship, religious instruction, or proselytization, as part of the programs or services supported with direct USDA assistance.  </a:t>
            </a:r>
          </a:p>
          <a:p>
            <a:pPr marL="0" indent="0" eaLnBrk="1" fontAlgn="auto" hangingPunct="1">
              <a:spcAft>
                <a:spcPts val="0"/>
              </a:spcAft>
              <a:buClr>
                <a:schemeClr val="accent3"/>
              </a:buClr>
              <a:buNone/>
              <a:defRPr/>
            </a:pPr>
            <a:r>
              <a:rPr lang="en-US" sz="2400"/>
              <a:t>If an organization conducts such activities, the activities must be:</a:t>
            </a:r>
          </a:p>
          <a:p>
            <a:pPr eaLnBrk="1" fontAlgn="auto" hangingPunct="1">
              <a:spcAft>
                <a:spcPts val="0"/>
              </a:spcAft>
              <a:buClr>
                <a:schemeClr val="accent3"/>
              </a:buClr>
              <a:buFont typeface="Arial" panose="020B0604020202020204" pitchFamily="34" charset="0"/>
              <a:buChar char="•"/>
              <a:defRPr/>
            </a:pPr>
            <a:r>
              <a:rPr lang="en-US" sz="2400"/>
              <a:t>offered separately, in TIME or LOCATION, from the food distribution, and </a:t>
            </a:r>
          </a:p>
          <a:p>
            <a:pPr eaLnBrk="1" fontAlgn="auto" hangingPunct="1">
              <a:spcAft>
                <a:spcPts val="0"/>
              </a:spcAft>
              <a:buClr>
                <a:schemeClr val="accent3"/>
              </a:buClr>
              <a:buFont typeface="Arial" panose="020B0604020202020204" pitchFamily="34" charset="0"/>
              <a:buChar char="•"/>
              <a:defRPr/>
            </a:pPr>
            <a:r>
              <a:rPr lang="en-US" sz="2400"/>
              <a:t>participation must be voluntary.	</a:t>
            </a:r>
          </a:p>
        </p:txBody>
      </p:sp>
    </p:spTree>
    <p:extLst>
      <p:ext uri="{BB962C8B-B14F-4D97-AF65-F5344CB8AC3E}">
        <p14:creationId xmlns:p14="http://schemas.microsoft.com/office/powerpoint/2010/main" val="188150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eaLnBrk="1" hangingPunct="1"/>
            <a:r>
              <a:rPr lang="en-US" altLang="en-US" sz="4000"/>
              <a:t>Civil Rights Training</a:t>
            </a:r>
          </a:p>
        </p:txBody>
      </p:sp>
      <p:sp>
        <p:nvSpPr>
          <p:cNvPr id="2" name="Rectangle 3">
            <a:extLst>
              <a:ext uri="{FF2B5EF4-FFF2-40B4-BE49-F238E27FC236}">
                <a16:creationId xmlns:a16="http://schemas.microsoft.com/office/drawing/2014/main" id="{F5A36BE6-5738-452D-92AA-EA12511AA816}"/>
              </a:ext>
            </a:extLst>
          </p:cNvPr>
          <p:cNvSpPr>
            <a:spLocks noGrp="1" noChangeArrowheads="1"/>
          </p:cNvSpPr>
          <p:nvPr>
            <p:ph idx="1"/>
          </p:nvPr>
        </p:nvSpPr>
        <p:spPr>
          <a:xfrm>
            <a:off x="461216" y="1905000"/>
            <a:ext cx="8149384" cy="4530725"/>
          </a:xfrm>
        </p:spPr>
        <p:txBody>
          <a:bodyPr>
            <a:normAutofit fontScale="85000" lnSpcReduction="10000"/>
          </a:bodyPr>
          <a:lstStyle/>
          <a:p>
            <a:pPr marL="26670" indent="0">
              <a:buNone/>
              <a:defRPr/>
            </a:pPr>
            <a:r>
              <a:rPr lang="en-US" sz="3200"/>
              <a:t>EFO’s must train their staff and volunteers on civil rights and procedures to handle a complaint.  </a:t>
            </a:r>
            <a:endParaRPr lang="en-US"/>
          </a:p>
          <a:p>
            <a:pPr marL="483870" indent="-457200">
              <a:spcBef>
                <a:spcPts val="1800"/>
              </a:spcBef>
              <a:buFont typeface="Arial" panose="020B0604020202020204" pitchFamily="34" charset="0"/>
              <a:buChar char="•"/>
              <a:defRPr/>
            </a:pPr>
            <a:r>
              <a:rPr lang="en-US" sz="2400"/>
              <a:t>Staff that interacts with the program applicants or participants, and those persons, who supervise staff, must be provided civil rights training on an </a:t>
            </a:r>
            <a:r>
              <a:rPr lang="en-US" sz="2400" b="1"/>
              <a:t>annual basis.  </a:t>
            </a:r>
            <a:r>
              <a:rPr lang="en-US" sz="2400" u="sng"/>
              <a:t>Training must be documented</a:t>
            </a:r>
            <a:r>
              <a:rPr lang="en-US" sz="2400"/>
              <a:t> and include:</a:t>
            </a:r>
          </a:p>
          <a:p>
            <a:pPr marL="850900" lvl="1" indent="-457200">
              <a:buFont typeface="Arial" panose="020B0604020202020204" pitchFamily="34" charset="0"/>
              <a:buChar char="•"/>
              <a:defRPr/>
            </a:pPr>
            <a:r>
              <a:rPr lang="en-US" sz="2200"/>
              <a:t>Knowledge of protected classes</a:t>
            </a:r>
          </a:p>
          <a:p>
            <a:pPr marL="850900" lvl="1" indent="-457200">
              <a:buFont typeface="Arial" panose="020B0604020202020204" pitchFamily="34" charset="0"/>
              <a:buChar char="•"/>
              <a:defRPr/>
            </a:pPr>
            <a:r>
              <a:rPr lang="en-US" sz="2200"/>
              <a:t>Effective public notification</a:t>
            </a:r>
          </a:p>
          <a:p>
            <a:pPr marL="850900" lvl="1" indent="-457200">
              <a:buFont typeface="Arial" panose="020B0604020202020204" pitchFamily="34" charset="0"/>
              <a:buChar char="•"/>
              <a:defRPr/>
            </a:pPr>
            <a:r>
              <a:rPr lang="en-US" sz="2200"/>
              <a:t>Complaint procedures and conflict resolution</a:t>
            </a:r>
          </a:p>
          <a:p>
            <a:pPr marL="850900" lvl="1" indent="-457200">
              <a:buFont typeface="Arial" panose="020B0604020202020204" pitchFamily="34" charset="0"/>
              <a:buChar char="•"/>
              <a:defRPr/>
            </a:pPr>
            <a:r>
              <a:rPr lang="en-US" sz="2200"/>
              <a:t>Customer service</a:t>
            </a:r>
          </a:p>
          <a:p>
            <a:pPr marL="850900" lvl="1" indent="-457200">
              <a:buFont typeface="Arial" panose="020B0604020202020204" pitchFamily="34" charset="0"/>
              <a:buChar char="•"/>
              <a:defRPr/>
            </a:pPr>
            <a:r>
              <a:rPr lang="en-US" sz="2200"/>
              <a:t>Language assistance and accommodation of persons with disabilities</a:t>
            </a:r>
          </a:p>
          <a:p>
            <a:pPr marL="850900" lvl="1" indent="-457200">
              <a:buFont typeface="Arial" panose="020B0604020202020204" pitchFamily="34" charset="0"/>
              <a:buChar char="•"/>
              <a:defRPr/>
            </a:pPr>
            <a:r>
              <a:rPr lang="en-US" sz="2200"/>
              <a:t>Compliance review techniques and noncompliance resolution</a:t>
            </a:r>
          </a:p>
        </p:txBody>
      </p:sp>
    </p:spTree>
    <p:extLst>
      <p:ext uri="{BB962C8B-B14F-4D97-AF65-F5344CB8AC3E}">
        <p14:creationId xmlns:p14="http://schemas.microsoft.com/office/powerpoint/2010/main" val="506190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eaLnBrk="1" hangingPunct="1"/>
            <a:r>
              <a:rPr lang="en-US" altLang="en-US" sz="4000"/>
              <a:t>Handling Civil Rights Complaints</a:t>
            </a:r>
          </a:p>
        </p:txBody>
      </p:sp>
      <p:sp>
        <p:nvSpPr>
          <p:cNvPr id="2" name="Rectangle 3">
            <a:extLst>
              <a:ext uri="{FF2B5EF4-FFF2-40B4-BE49-F238E27FC236}">
                <a16:creationId xmlns:a16="http://schemas.microsoft.com/office/drawing/2014/main" id="{F5A36BE6-5738-452D-92AA-EA12511AA816}"/>
              </a:ext>
            </a:extLst>
          </p:cNvPr>
          <p:cNvSpPr>
            <a:spLocks noGrp="1" noChangeArrowheads="1"/>
          </p:cNvSpPr>
          <p:nvPr>
            <p:ph idx="1"/>
          </p:nvPr>
        </p:nvSpPr>
        <p:spPr>
          <a:xfrm>
            <a:off x="461216" y="1676400"/>
            <a:ext cx="8149384" cy="4759325"/>
          </a:xfrm>
        </p:spPr>
        <p:txBody>
          <a:bodyPr>
            <a:normAutofit fontScale="92500"/>
          </a:bodyPr>
          <a:lstStyle/>
          <a:p>
            <a:pPr marL="369887" indent="-342900">
              <a:buFont typeface="Arial" panose="020B0604020202020204" pitchFamily="34" charset="0"/>
              <a:buChar char="•"/>
              <a:defRPr/>
            </a:pPr>
            <a:r>
              <a:rPr lang="en-US" sz="2200"/>
              <a:t>All complaints alleging discrimination on the basis of religion, race, sex, disability, age, national origin, sexual orientation, gender identity, etc. must be accepted by the EFO.</a:t>
            </a:r>
          </a:p>
          <a:p>
            <a:pPr marL="369887" indent="-342900">
              <a:buFont typeface="Arial" panose="020B0604020202020204" pitchFamily="34" charset="0"/>
              <a:buChar char="•"/>
              <a:defRPr/>
            </a:pPr>
            <a:endParaRPr lang="en-US" sz="2200"/>
          </a:p>
          <a:p>
            <a:pPr marL="369887" indent="-342900">
              <a:buFont typeface="Arial" panose="020B0604020202020204" pitchFamily="34" charset="0"/>
              <a:buChar char="•"/>
              <a:defRPr/>
            </a:pPr>
            <a:r>
              <a:rPr lang="en-US" sz="2200"/>
              <a:t>Complaints may be accepted verbally or in writing.  EFOs should use the Civil Rights Complaint form to record pertinent information and should make every effort to secure all elements of data on the complaint form to help explain or resolve the situation.</a:t>
            </a:r>
          </a:p>
          <a:p>
            <a:pPr marL="369887" indent="-342900">
              <a:buFont typeface="Arial" panose="020B0604020202020204" pitchFamily="34" charset="0"/>
              <a:buChar char="•"/>
              <a:defRPr/>
            </a:pPr>
            <a:endParaRPr lang="en-US" sz="2200"/>
          </a:p>
          <a:p>
            <a:pPr marL="369887" indent="-342900">
              <a:buFont typeface="Arial" panose="020B0604020202020204" pitchFamily="34" charset="0"/>
              <a:buChar char="•"/>
              <a:defRPr/>
            </a:pPr>
            <a:r>
              <a:rPr lang="en-US" sz="2200"/>
              <a:t>No complaint shall be refused or ignored because the information is incomplete.  </a:t>
            </a:r>
          </a:p>
          <a:p>
            <a:pPr marL="369887" indent="-342900">
              <a:buFont typeface="Arial" panose="020B0604020202020204" pitchFamily="34" charset="0"/>
              <a:buChar char="•"/>
              <a:defRPr/>
            </a:pPr>
            <a:endParaRPr lang="en-US" sz="2200"/>
          </a:p>
          <a:p>
            <a:pPr marL="369887" indent="-342900">
              <a:buFont typeface="Arial" panose="020B0604020202020204" pitchFamily="34" charset="0"/>
              <a:buChar char="•"/>
              <a:defRPr/>
            </a:pPr>
            <a:r>
              <a:rPr lang="en-US" sz="2200"/>
              <a:t>EFO should submit or facilitate submission of the form to the address on the complaint form. EFO will also need to let PEM know.</a:t>
            </a:r>
          </a:p>
          <a:p>
            <a:pPr marL="369887" indent="-342900">
              <a:buFont typeface="Arial" panose="020B0604020202020204" pitchFamily="34" charset="0"/>
              <a:buChar char="•"/>
              <a:defRPr/>
            </a:pPr>
            <a:endParaRPr lang="en-US" sz="2200"/>
          </a:p>
        </p:txBody>
      </p:sp>
    </p:spTree>
    <p:extLst>
      <p:ext uri="{BB962C8B-B14F-4D97-AF65-F5344CB8AC3E}">
        <p14:creationId xmlns:p14="http://schemas.microsoft.com/office/powerpoint/2010/main" val="2347654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4AEE-C29D-4AE0-A368-974C00BEDF09}"/>
              </a:ext>
            </a:extLst>
          </p:cNvPr>
          <p:cNvSpPr>
            <a:spLocks noGrp="1"/>
          </p:cNvSpPr>
          <p:nvPr>
            <p:ph type="ctrTitle"/>
          </p:nvPr>
        </p:nvSpPr>
        <p:spPr/>
        <p:txBody>
          <a:bodyPr/>
          <a:lstStyle/>
          <a:p>
            <a:pPr algn="ctr">
              <a:defRPr/>
            </a:pPr>
            <a:r>
              <a:rPr lang="en-US"/>
              <a:t>Food Safety</a:t>
            </a:r>
          </a:p>
        </p:txBody>
      </p:sp>
      <p:sp>
        <p:nvSpPr>
          <p:cNvPr id="12291" name="Subtitle 2"/>
          <p:cNvSpPr>
            <a:spLocks noGrp="1"/>
          </p:cNvSpPr>
          <p:nvPr>
            <p:ph type="subTitle" idx="1"/>
          </p:nvPr>
        </p:nvSpPr>
        <p:spPr>
          <a:xfrm>
            <a:off x="533400" y="4114800"/>
            <a:ext cx="7854950" cy="866775"/>
          </a:xfrm>
        </p:spPr>
        <p:txBody>
          <a:bodyPr/>
          <a:lstStyle/>
          <a:p>
            <a:pPr marR="0" algn="ctr"/>
            <a:r>
              <a:rPr lang="en-US" altLang="en-US" sz="5400">
                <a:solidFill>
                  <a:srgbClr val="C00000"/>
                </a:solidFill>
              </a:rPr>
              <a:t>Ensuring Safe Food Distribution</a:t>
            </a:r>
          </a:p>
        </p:txBody>
      </p:sp>
    </p:spTree>
    <p:extLst>
      <p:ext uri="{BB962C8B-B14F-4D97-AF65-F5344CB8AC3E}">
        <p14:creationId xmlns:p14="http://schemas.microsoft.com/office/powerpoint/2010/main" val="1906718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1066800"/>
            <a:ext cx="8229600" cy="1143000"/>
          </a:xfrm>
        </p:spPr>
        <p:txBody>
          <a:bodyPr/>
          <a:lstStyle/>
          <a:p>
            <a:r>
              <a:rPr lang="en-US" altLang="en-US" sz="5400"/>
              <a:t>Food Safety Requirements</a:t>
            </a:r>
            <a:br>
              <a:rPr lang="en-US" altLang="en-US" sz="5400"/>
            </a:br>
            <a:br>
              <a:rPr lang="en-US" altLang="en-US" sz="2000"/>
            </a:br>
            <a:endParaRPr lang="en-US" altLang="en-US" sz="2000"/>
          </a:p>
        </p:txBody>
      </p:sp>
      <p:sp>
        <p:nvSpPr>
          <p:cNvPr id="23555" name="Content Placeholder 2"/>
          <p:cNvSpPr>
            <a:spLocks noGrp="1"/>
          </p:cNvSpPr>
          <p:nvPr>
            <p:ph idx="1"/>
          </p:nvPr>
        </p:nvSpPr>
        <p:spPr>
          <a:xfrm>
            <a:off x="457200" y="1600200"/>
            <a:ext cx="8229600" cy="5029200"/>
          </a:xfrm>
        </p:spPr>
        <p:txBody>
          <a:bodyPr/>
          <a:lstStyle/>
          <a:p>
            <a:pPr>
              <a:buFont typeface="Arial" panose="020B0604020202020204" pitchFamily="34" charset="0"/>
              <a:buChar char="•"/>
            </a:pPr>
            <a:r>
              <a:rPr lang="en-US" altLang="en-US"/>
              <a:t>Temp Charts- take temps and log at least 3 times a week</a:t>
            </a:r>
          </a:p>
          <a:p>
            <a:pPr>
              <a:buFont typeface="Arial" panose="020B0604020202020204" pitchFamily="34" charset="0"/>
              <a:buChar char="•"/>
            </a:pPr>
            <a:r>
              <a:rPr lang="en-US" altLang="en-US"/>
              <a:t>Refrigerators &amp; Freezers must have internal thermometers</a:t>
            </a:r>
          </a:p>
          <a:p>
            <a:pPr>
              <a:buFont typeface="Arial" panose="020B0604020202020204" pitchFamily="34" charset="0"/>
              <a:buChar char="•"/>
            </a:pPr>
            <a:r>
              <a:rPr lang="en-US" altLang="en-US"/>
              <a:t>Refrigerators temp between 32°-40° degrees</a:t>
            </a:r>
          </a:p>
          <a:p>
            <a:pPr>
              <a:buFont typeface="Arial" panose="020B0604020202020204" pitchFamily="34" charset="0"/>
              <a:buChar char="•"/>
            </a:pPr>
            <a:r>
              <a:rPr lang="en-US" altLang="en-US"/>
              <a:t>Freezer temp at or below 0° degrees</a:t>
            </a:r>
          </a:p>
          <a:p>
            <a:pPr>
              <a:buFont typeface="Arial" panose="020B0604020202020204" pitchFamily="34" charset="0"/>
              <a:buChar char="•"/>
            </a:pPr>
            <a:r>
              <a:rPr lang="en-US" altLang="en-US"/>
              <a:t>Shelf stable foods stored in a cool, dry location (between 50°-70° degrees) with a thermometer</a:t>
            </a:r>
          </a:p>
          <a:p>
            <a:pPr>
              <a:buFont typeface="Arial" panose="020B0604020202020204" pitchFamily="34" charset="0"/>
              <a:buChar char="•"/>
            </a:pPr>
            <a:r>
              <a:rPr lang="en-US" altLang="en-US"/>
              <a:t>Keep food away </a:t>
            </a:r>
            <a:r>
              <a:rPr lang="en-US" altLang="en-US" sz="2500"/>
              <a:t>from</a:t>
            </a:r>
            <a:r>
              <a:rPr lang="en-US" altLang="en-US"/>
              <a:t>  walls, steam pipes, chemicals and at least 6 inches off floor, 4 inches from walls, and 2 feet from ceilings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8BE8-0227-B119-BFC9-9B44F11608F7}"/>
              </a:ext>
            </a:extLst>
          </p:cNvPr>
          <p:cNvSpPr>
            <a:spLocks noGrp="1"/>
          </p:cNvSpPr>
          <p:nvPr>
            <p:ph type="title"/>
          </p:nvPr>
        </p:nvSpPr>
        <p:spPr/>
        <p:txBody>
          <a:bodyPr/>
          <a:lstStyle/>
          <a:p>
            <a:r>
              <a:rPr lang="en-US" sz="4400"/>
              <a:t>Food Safety Requirements (cont’d)</a:t>
            </a:r>
          </a:p>
        </p:txBody>
      </p:sp>
      <p:sp>
        <p:nvSpPr>
          <p:cNvPr id="3" name="Content Placeholder 2">
            <a:extLst>
              <a:ext uri="{FF2B5EF4-FFF2-40B4-BE49-F238E27FC236}">
                <a16:creationId xmlns:a16="http://schemas.microsoft.com/office/drawing/2014/main" id="{A288974B-E582-DCA4-EA03-66FB7247AD21}"/>
              </a:ext>
            </a:extLst>
          </p:cNvPr>
          <p:cNvSpPr>
            <a:spLocks noGrp="1"/>
          </p:cNvSpPr>
          <p:nvPr>
            <p:ph idx="1"/>
          </p:nvPr>
        </p:nvSpPr>
        <p:spPr/>
        <p:txBody>
          <a:bodyPr/>
          <a:lstStyle/>
          <a:p>
            <a:pPr>
              <a:buFont typeface="Arial" panose="020B0604020202020204" pitchFamily="34" charset="0"/>
              <a:buChar char="•"/>
            </a:pPr>
            <a:r>
              <a:rPr lang="en-US" altLang="en-US" sz="2800"/>
              <a:t>Protect against pests and rodents. Records of these inspections must be maintained and shown at monitorings.</a:t>
            </a:r>
          </a:p>
          <a:p>
            <a:pPr>
              <a:buFont typeface="Arial" panose="020B0604020202020204" pitchFamily="34" charset="0"/>
              <a:buChar char="•"/>
            </a:pPr>
            <a:r>
              <a:rPr lang="en-US" altLang="en-US" sz="2800"/>
              <a:t>Remove refrigerated or frozen items immediately before providing to clients</a:t>
            </a:r>
          </a:p>
          <a:p>
            <a:pPr>
              <a:defRPr/>
            </a:pPr>
            <a:r>
              <a:rPr lang="en-US"/>
              <a:t>Adequate lighting to aid in rotation and inventory checks</a:t>
            </a:r>
          </a:p>
          <a:p>
            <a:pPr>
              <a:defRPr/>
            </a:pPr>
            <a:r>
              <a:rPr lang="en-US"/>
              <a:t>Adequate security to guard against theft or vandalism</a:t>
            </a:r>
          </a:p>
          <a:p>
            <a:pPr>
              <a:defRPr/>
            </a:pPr>
            <a:r>
              <a:rPr lang="en-US"/>
              <a:t>FIFO (First in, First Out)</a:t>
            </a:r>
          </a:p>
          <a:p>
            <a:endParaRPr lang="en-US"/>
          </a:p>
        </p:txBody>
      </p:sp>
    </p:spTree>
    <p:extLst>
      <p:ext uri="{BB962C8B-B14F-4D97-AF65-F5344CB8AC3E}">
        <p14:creationId xmlns:p14="http://schemas.microsoft.com/office/powerpoint/2010/main" val="206325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762000"/>
            <a:ext cx="8229600" cy="609600"/>
          </a:xfrm>
        </p:spPr>
        <p:txBody>
          <a:bodyPr/>
          <a:lstStyle/>
          <a:p>
            <a:pPr algn="ctr"/>
            <a:r>
              <a:rPr lang="en-US" altLang="en-US" sz="4000"/>
              <a:t>Additional Food Safety Requirements</a:t>
            </a:r>
          </a:p>
        </p:txBody>
      </p:sp>
      <p:sp>
        <p:nvSpPr>
          <p:cNvPr id="3" name="Content Placeholder 2">
            <a:extLst>
              <a:ext uri="{FF2B5EF4-FFF2-40B4-BE49-F238E27FC236}">
                <a16:creationId xmlns:a16="http://schemas.microsoft.com/office/drawing/2014/main" id="{5779C4E0-504A-41F4-BC36-F3A5B1A90C24}"/>
              </a:ext>
            </a:extLst>
          </p:cNvPr>
          <p:cNvSpPr>
            <a:spLocks noGrp="1"/>
          </p:cNvSpPr>
          <p:nvPr>
            <p:ph idx="1"/>
          </p:nvPr>
        </p:nvSpPr>
        <p:spPr>
          <a:xfrm>
            <a:off x="609600" y="2033666"/>
            <a:ext cx="8229600" cy="4038600"/>
          </a:xfrm>
        </p:spPr>
        <p:txBody>
          <a:bodyPr/>
          <a:lstStyle/>
          <a:p>
            <a:pPr>
              <a:defRPr/>
            </a:pPr>
            <a:r>
              <a:rPr lang="en-US" sz="2800"/>
              <a:t>No stock-piling more than can distributed in 3 months</a:t>
            </a:r>
          </a:p>
          <a:p>
            <a:pPr>
              <a:defRPr/>
            </a:pPr>
            <a:r>
              <a:rPr lang="en-US" sz="2800"/>
              <a:t>Clearly labeled as USDA and kept separate from non-USDA food</a:t>
            </a:r>
          </a:p>
          <a:p>
            <a:pPr>
              <a:defRPr/>
            </a:pPr>
            <a:r>
              <a:rPr lang="en-US" sz="2800"/>
              <a:t>USDA food must be dated when received</a:t>
            </a:r>
          </a:p>
          <a:p>
            <a:pPr>
              <a:defRPr/>
            </a:pPr>
            <a:r>
              <a:rPr lang="en-US" sz="2800" b="1"/>
              <a:t>Walnuts from USDA must be refrigerated!</a:t>
            </a:r>
          </a:p>
          <a:p>
            <a:pPr marL="0" indent="0">
              <a:buNone/>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29B05-1300-8749-F572-FB4C32B5C83B}"/>
              </a:ext>
            </a:extLst>
          </p:cNvPr>
          <p:cNvSpPr>
            <a:spLocks noGrp="1"/>
          </p:cNvSpPr>
          <p:nvPr>
            <p:ph type="ctrTitle"/>
          </p:nvPr>
        </p:nvSpPr>
        <p:spPr/>
        <p:txBody>
          <a:bodyPr>
            <a:normAutofit/>
          </a:bodyPr>
          <a:lstStyle/>
          <a:p>
            <a:pPr algn="ctr"/>
            <a:r>
              <a:rPr lang="en-US" sz="7200" dirty="0"/>
              <a:t>TEFAP</a:t>
            </a:r>
          </a:p>
        </p:txBody>
      </p:sp>
      <p:sp>
        <p:nvSpPr>
          <p:cNvPr id="3" name="Subtitle 2">
            <a:extLst>
              <a:ext uri="{FF2B5EF4-FFF2-40B4-BE49-F238E27FC236}">
                <a16:creationId xmlns:a16="http://schemas.microsoft.com/office/drawing/2014/main" id="{F77963F6-62BD-AA92-5AC6-2F93FF50A5F7}"/>
              </a:ext>
            </a:extLst>
          </p:cNvPr>
          <p:cNvSpPr>
            <a:spLocks noGrp="1"/>
          </p:cNvSpPr>
          <p:nvPr>
            <p:ph type="subTitle" idx="1"/>
          </p:nvPr>
        </p:nvSpPr>
        <p:spPr>
          <a:xfrm>
            <a:off x="533400" y="3429000"/>
            <a:ext cx="7854696" cy="1552136"/>
          </a:xfrm>
        </p:spPr>
        <p:txBody>
          <a:bodyPr/>
          <a:lstStyle/>
          <a:p>
            <a:pPr algn="ctr"/>
            <a:r>
              <a:rPr lang="en-US" sz="5400" dirty="0">
                <a:solidFill>
                  <a:srgbClr val="FF0000"/>
                </a:solidFill>
              </a:rPr>
              <a:t>Basic Information</a:t>
            </a:r>
          </a:p>
        </p:txBody>
      </p:sp>
    </p:spTree>
    <p:extLst>
      <p:ext uri="{BB962C8B-B14F-4D97-AF65-F5344CB8AC3E}">
        <p14:creationId xmlns:p14="http://schemas.microsoft.com/office/powerpoint/2010/main" val="3479879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3D569-6F61-484A-9546-96D04596C8B0}"/>
              </a:ext>
            </a:extLst>
          </p:cNvPr>
          <p:cNvSpPr>
            <a:spLocks noGrp="1"/>
          </p:cNvSpPr>
          <p:nvPr>
            <p:ph type="title"/>
          </p:nvPr>
        </p:nvSpPr>
        <p:spPr>
          <a:xfrm>
            <a:off x="457200" y="228600"/>
            <a:ext cx="8229600" cy="1143000"/>
          </a:xfrm>
        </p:spPr>
        <p:txBody>
          <a:bodyPr/>
          <a:lstStyle/>
          <a:p>
            <a:r>
              <a:rPr lang="en-US"/>
              <a:t>Questions?</a:t>
            </a:r>
          </a:p>
        </p:txBody>
      </p:sp>
      <p:sp>
        <p:nvSpPr>
          <p:cNvPr id="3" name="Content Placeholder 2">
            <a:extLst>
              <a:ext uri="{FF2B5EF4-FFF2-40B4-BE49-F238E27FC236}">
                <a16:creationId xmlns:a16="http://schemas.microsoft.com/office/drawing/2014/main" id="{649AC1D7-9764-4DEA-BF87-FF73F2486677}"/>
              </a:ext>
            </a:extLst>
          </p:cNvPr>
          <p:cNvSpPr>
            <a:spLocks noGrp="1"/>
          </p:cNvSpPr>
          <p:nvPr>
            <p:ph idx="1"/>
          </p:nvPr>
        </p:nvSpPr>
        <p:spPr>
          <a:xfrm>
            <a:off x="447261" y="1219200"/>
            <a:ext cx="8229600" cy="5029200"/>
          </a:xfrm>
        </p:spPr>
        <p:txBody>
          <a:bodyPr/>
          <a:lstStyle/>
          <a:p>
            <a:pPr marL="0" indent="0">
              <a:buNone/>
            </a:pPr>
            <a:endParaRPr lang="en-US"/>
          </a:p>
          <a:p>
            <a:pPr marL="0" indent="0" algn="ctr">
              <a:buNone/>
            </a:pPr>
            <a:r>
              <a:rPr lang="en-US" sz="2400"/>
              <a:t>Please contact your Partner Engagement Manager</a:t>
            </a:r>
          </a:p>
          <a:p>
            <a:pPr marL="393700" lvl="1" indent="0">
              <a:buNone/>
            </a:pPr>
            <a:endParaRPr lang="en-US" sz="1600"/>
          </a:p>
          <a:p>
            <a:pPr marL="393700" lvl="1" indent="0">
              <a:buNone/>
            </a:pPr>
            <a:r>
              <a:rPr lang="en-US" sz="1600" b="1" u="sng"/>
              <a:t>Western Region</a:t>
            </a:r>
            <a:r>
              <a:rPr lang="en-US" sz="1600"/>
              <a:t> - Robin Swecker - </a:t>
            </a:r>
            <a:r>
              <a:rPr lang="en-US" sz="1600">
                <a:solidFill>
                  <a:schemeClr val="accent1">
                    <a:lumMod val="75000"/>
                  </a:schemeClr>
                </a:solidFill>
                <a:hlinkClick r:id="rId2">
                  <a:extLst>
                    <a:ext uri="{A12FA001-AC4F-418D-AE19-62706E023703}">
                      <ahyp:hlinkClr xmlns:ahyp="http://schemas.microsoft.com/office/drawing/2018/hyperlinkcolor" val="tx"/>
                    </a:ext>
                  </a:extLst>
                </a:hlinkClick>
              </a:rPr>
              <a:t>rswecker@brafb.org</a:t>
            </a:r>
            <a:r>
              <a:rPr lang="en-US" sz="1600">
                <a:solidFill>
                  <a:schemeClr val="accent1">
                    <a:lumMod val="75000"/>
                  </a:schemeClr>
                </a:solidFill>
              </a:rPr>
              <a:t> </a:t>
            </a:r>
            <a:r>
              <a:rPr lang="en-US" sz="1600"/>
              <a:t>– 540-213-8413</a:t>
            </a:r>
          </a:p>
          <a:p>
            <a:pPr marL="393700" lvl="1" indent="0">
              <a:buNone/>
            </a:pPr>
            <a:r>
              <a:rPr lang="en-US" sz="1600"/>
              <a:t>Augusta, Bath, Highland, Rockbridge &amp; Rockingham</a:t>
            </a:r>
          </a:p>
          <a:p>
            <a:pPr marL="393700" lvl="1" indent="0">
              <a:buNone/>
            </a:pPr>
            <a:endParaRPr lang="en-US" sz="1600"/>
          </a:p>
          <a:p>
            <a:pPr marL="393700" lvl="1" indent="0">
              <a:buNone/>
            </a:pPr>
            <a:r>
              <a:rPr lang="en-US" sz="1600" b="1" u="sng"/>
              <a:t>Northern Region</a:t>
            </a:r>
            <a:r>
              <a:rPr lang="en-US" sz="1600"/>
              <a:t> - Jacob Matz – </a:t>
            </a:r>
            <a:r>
              <a:rPr lang="en-US" sz="1600">
                <a:solidFill>
                  <a:schemeClr val="accent1">
                    <a:lumMod val="75000"/>
                  </a:schemeClr>
                </a:solidFill>
                <a:hlinkClick r:id="rId3">
                  <a:extLst>
                    <a:ext uri="{A12FA001-AC4F-418D-AE19-62706E023703}">
                      <ahyp:hlinkClr xmlns:ahyp="http://schemas.microsoft.com/office/drawing/2018/hyperlinkcolor" val="tx"/>
                    </a:ext>
                  </a:extLst>
                </a:hlinkClick>
              </a:rPr>
              <a:t>jmatz@brafb.org</a:t>
            </a:r>
            <a:r>
              <a:rPr lang="en-US" sz="1600">
                <a:solidFill>
                  <a:schemeClr val="accent1">
                    <a:lumMod val="75000"/>
                  </a:schemeClr>
                </a:solidFill>
              </a:rPr>
              <a:t>  </a:t>
            </a:r>
            <a:r>
              <a:rPr lang="en-US" sz="1600">
                <a:solidFill>
                  <a:schemeClr val="accent3">
                    <a:lumMod val="75000"/>
                  </a:schemeClr>
                </a:solidFill>
              </a:rPr>
              <a:t>- </a:t>
            </a:r>
            <a:r>
              <a:rPr lang="en-US" sz="1600"/>
              <a:t>540-450-3023</a:t>
            </a:r>
          </a:p>
          <a:p>
            <a:pPr marL="393700" lvl="1" indent="0">
              <a:buNone/>
            </a:pPr>
            <a:r>
              <a:rPr lang="en-US" sz="1600"/>
              <a:t>Clarke, Fauquier, Frederick, Loudoun, Page, Rappahannock, Shenandoah, Warren, &amp; Winchester</a:t>
            </a:r>
          </a:p>
          <a:p>
            <a:pPr marL="393700" lvl="1" indent="0">
              <a:buNone/>
            </a:pPr>
            <a:endParaRPr lang="en-US" sz="1600"/>
          </a:p>
          <a:p>
            <a:pPr marL="393700" lvl="1" indent="0">
              <a:buNone/>
            </a:pPr>
            <a:r>
              <a:rPr lang="en-US" sz="1600" b="1" u="sng"/>
              <a:t>Eastern Region </a:t>
            </a:r>
            <a:r>
              <a:rPr lang="en-US" sz="1600"/>
              <a:t>– Hanna Strauss – </a:t>
            </a:r>
            <a:r>
              <a:rPr lang="en-US" sz="1600">
                <a:solidFill>
                  <a:schemeClr val="accent1">
                    <a:lumMod val="75000"/>
                  </a:schemeClr>
                </a:solidFill>
                <a:hlinkClick r:id="rId4">
                  <a:extLst>
                    <a:ext uri="{A12FA001-AC4F-418D-AE19-62706E023703}">
                      <ahyp:hlinkClr xmlns:ahyp="http://schemas.microsoft.com/office/drawing/2018/hyperlinkcolor" val="tx"/>
                    </a:ext>
                  </a:extLst>
                </a:hlinkClick>
              </a:rPr>
              <a:t>hstrauss@brafb.org</a:t>
            </a:r>
            <a:r>
              <a:rPr lang="en-US" sz="1600">
                <a:solidFill>
                  <a:schemeClr val="accent1">
                    <a:lumMod val="75000"/>
                  </a:schemeClr>
                </a:solidFill>
              </a:rPr>
              <a:t> </a:t>
            </a:r>
            <a:r>
              <a:rPr lang="en-US" sz="1600"/>
              <a:t>– 434-220-5428</a:t>
            </a:r>
          </a:p>
          <a:p>
            <a:pPr marL="393700" lvl="1" indent="0">
              <a:buNone/>
            </a:pPr>
            <a:r>
              <a:rPr lang="en-US" sz="1600"/>
              <a:t>Albemarle, Buckingham, Culpeper, Fluvanna, Greene, Madison &amp; Orange</a:t>
            </a:r>
          </a:p>
          <a:p>
            <a:pPr marL="393700" lvl="1" indent="0">
              <a:buNone/>
            </a:pPr>
            <a:endParaRPr lang="en-US" sz="1600"/>
          </a:p>
          <a:p>
            <a:pPr marL="393700" lvl="1" indent="0">
              <a:buNone/>
            </a:pPr>
            <a:r>
              <a:rPr lang="en-US" sz="1600" b="1" u="sng"/>
              <a:t>Southern Region </a:t>
            </a:r>
            <a:r>
              <a:rPr lang="en-US" sz="1600"/>
              <a:t>– Kristi West – </a:t>
            </a:r>
            <a:r>
              <a:rPr lang="en-US" sz="1600">
                <a:solidFill>
                  <a:schemeClr val="accent1">
                    <a:lumMod val="75000"/>
                  </a:schemeClr>
                </a:solidFill>
                <a:hlinkClick r:id="rId5">
                  <a:extLst>
                    <a:ext uri="{A12FA001-AC4F-418D-AE19-62706E023703}">
                      <ahyp:hlinkClr xmlns:ahyp="http://schemas.microsoft.com/office/drawing/2018/hyperlinkcolor" val="tx"/>
                    </a:ext>
                  </a:extLst>
                </a:hlinkClick>
              </a:rPr>
              <a:t>kwest@brafb.org</a:t>
            </a:r>
            <a:r>
              <a:rPr lang="en-US" sz="1600">
                <a:solidFill>
                  <a:schemeClr val="accent1">
                    <a:lumMod val="75000"/>
                  </a:schemeClr>
                </a:solidFill>
              </a:rPr>
              <a:t>  </a:t>
            </a:r>
            <a:r>
              <a:rPr lang="en-US" sz="1600"/>
              <a:t>- 434-835-4129</a:t>
            </a:r>
          </a:p>
          <a:p>
            <a:pPr marL="393700" lvl="1" indent="0">
              <a:buNone/>
            </a:pPr>
            <a:r>
              <a:rPr lang="en-US" sz="1600"/>
              <a:t>Amherst, Appomattox, Bedford, Campbell &amp; Nelson</a:t>
            </a:r>
          </a:p>
        </p:txBody>
      </p:sp>
    </p:spTree>
    <p:extLst>
      <p:ext uri="{BB962C8B-B14F-4D97-AF65-F5344CB8AC3E}">
        <p14:creationId xmlns:p14="http://schemas.microsoft.com/office/powerpoint/2010/main" val="2719665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19201"/>
            <a:ext cx="8229600" cy="5105400"/>
          </a:xfrm>
        </p:spPr>
        <p:txBody>
          <a:bodyPr/>
          <a:lstStyle/>
          <a:p>
            <a:r>
              <a:rPr lang="en-US" altLang="en-US" sz="1900">
                <a:latin typeface="Verdana" panose="020B0604030504040204" pitchFamily="34" charset="0"/>
                <a:ea typeface="Verdana" panose="020B0604030504040204" pitchFamily="34" charset="0"/>
                <a:cs typeface="Verdana" panose="020B0604030504040204" pitchFamily="34" charset="0"/>
              </a:rPr>
              <a:t>TEFAP stands for </a:t>
            </a:r>
            <a:r>
              <a:rPr lang="en-US" altLang="en-US" sz="1900" u="sng">
                <a:latin typeface="Verdana" panose="020B0604030504040204" pitchFamily="34" charset="0"/>
                <a:ea typeface="Verdana" panose="020B0604030504040204" pitchFamily="34" charset="0"/>
                <a:cs typeface="Verdana" panose="020B0604030504040204" pitchFamily="34" charset="0"/>
              </a:rPr>
              <a:t>T</a:t>
            </a:r>
            <a:r>
              <a:rPr lang="en-US" altLang="en-US" sz="1900">
                <a:latin typeface="Verdana" panose="020B0604030504040204" pitchFamily="34" charset="0"/>
                <a:ea typeface="Verdana" panose="020B0604030504040204" pitchFamily="34" charset="0"/>
                <a:cs typeface="Verdana" panose="020B0604030504040204" pitchFamily="34" charset="0"/>
              </a:rPr>
              <a:t>he </a:t>
            </a:r>
            <a:r>
              <a:rPr lang="en-US" altLang="en-US" sz="1900" u="sng">
                <a:latin typeface="Verdana" panose="020B0604030504040204" pitchFamily="34" charset="0"/>
                <a:ea typeface="Verdana" panose="020B0604030504040204" pitchFamily="34" charset="0"/>
                <a:cs typeface="Verdana" panose="020B0604030504040204" pitchFamily="34" charset="0"/>
              </a:rPr>
              <a:t>E</a:t>
            </a:r>
            <a:r>
              <a:rPr lang="en-US" altLang="en-US" sz="1900">
                <a:latin typeface="Verdana" panose="020B0604030504040204" pitchFamily="34" charset="0"/>
                <a:ea typeface="Verdana" panose="020B0604030504040204" pitchFamily="34" charset="0"/>
                <a:cs typeface="Verdana" panose="020B0604030504040204" pitchFamily="34" charset="0"/>
              </a:rPr>
              <a:t>mergency </a:t>
            </a:r>
            <a:r>
              <a:rPr lang="en-US" altLang="en-US" sz="1900" u="sng">
                <a:latin typeface="Verdana" panose="020B0604030504040204" pitchFamily="34" charset="0"/>
                <a:ea typeface="Verdana" panose="020B0604030504040204" pitchFamily="34" charset="0"/>
                <a:cs typeface="Verdana" panose="020B0604030504040204" pitchFamily="34" charset="0"/>
              </a:rPr>
              <a:t>F</a:t>
            </a:r>
            <a:r>
              <a:rPr lang="en-US" altLang="en-US" sz="1900">
                <a:latin typeface="Verdana" panose="020B0604030504040204" pitchFamily="34" charset="0"/>
                <a:ea typeface="Verdana" panose="020B0604030504040204" pitchFamily="34" charset="0"/>
                <a:cs typeface="Verdana" panose="020B0604030504040204" pitchFamily="34" charset="0"/>
              </a:rPr>
              <a:t>ood </a:t>
            </a:r>
            <a:r>
              <a:rPr lang="en-US" altLang="en-US" sz="1900" u="sng">
                <a:latin typeface="Verdana" panose="020B0604030504040204" pitchFamily="34" charset="0"/>
                <a:ea typeface="Verdana" panose="020B0604030504040204" pitchFamily="34" charset="0"/>
                <a:cs typeface="Verdana" panose="020B0604030504040204" pitchFamily="34" charset="0"/>
              </a:rPr>
              <a:t>A</a:t>
            </a:r>
            <a:r>
              <a:rPr lang="en-US" altLang="en-US" sz="1900">
                <a:latin typeface="Verdana" panose="020B0604030504040204" pitchFamily="34" charset="0"/>
                <a:ea typeface="Verdana" panose="020B0604030504040204" pitchFamily="34" charset="0"/>
                <a:cs typeface="Verdana" panose="020B0604030504040204" pitchFamily="34" charset="0"/>
              </a:rPr>
              <a:t>ssistance </a:t>
            </a:r>
            <a:r>
              <a:rPr lang="en-US" altLang="en-US" sz="1900" u="sng">
                <a:latin typeface="Verdana" panose="020B0604030504040204" pitchFamily="34" charset="0"/>
                <a:ea typeface="Verdana" panose="020B0604030504040204" pitchFamily="34" charset="0"/>
                <a:cs typeface="Verdana" panose="020B0604030504040204" pitchFamily="34" charset="0"/>
              </a:rPr>
              <a:t>P</a:t>
            </a:r>
            <a:r>
              <a:rPr lang="en-US" altLang="en-US" sz="1900">
                <a:latin typeface="Verdana" panose="020B0604030504040204" pitchFamily="34" charset="0"/>
                <a:ea typeface="Verdana" panose="020B0604030504040204" pitchFamily="34" charset="0"/>
                <a:cs typeface="Verdana" panose="020B0604030504040204" pitchFamily="34" charset="0"/>
              </a:rPr>
              <a:t>rogram</a:t>
            </a:r>
          </a:p>
          <a:p>
            <a:pPr marL="0" indent="0">
              <a:buNone/>
            </a:pPr>
            <a:endParaRPr lang="en-US" altLang="en-US" sz="1900">
              <a:latin typeface="Verdana" panose="020B0604030504040204" pitchFamily="34" charset="0"/>
              <a:ea typeface="Verdana" panose="020B0604030504040204" pitchFamily="34" charset="0"/>
              <a:cs typeface="Verdana" panose="020B0604030504040204" pitchFamily="34" charset="0"/>
            </a:endParaRPr>
          </a:p>
          <a:p>
            <a:r>
              <a:rPr lang="en-US" altLang="en-US" sz="1900">
                <a:latin typeface="Verdana" panose="020B0604030504040204" pitchFamily="34" charset="0"/>
                <a:ea typeface="Verdana" panose="020B0604030504040204" pitchFamily="34" charset="0"/>
                <a:cs typeface="Verdana" panose="020B0604030504040204" pitchFamily="34" charset="0"/>
              </a:rPr>
              <a:t>Federal program that supplements diets of people experiencing food insecurity, including the elderly</a:t>
            </a:r>
          </a:p>
          <a:p>
            <a:pPr marL="0" indent="0">
              <a:buNone/>
            </a:pPr>
            <a:endParaRPr lang="en-US" altLang="en-US" sz="1900">
              <a:latin typeface="Verdana" panose="020B0604030504040204" pitchFamily="34" charset="0"/>
              <a:ea typeface="Verdana" panose="020B0604030504040204" pitchFamily="34" charset="0"/>
              <a:cs typeface="Verdana" panose="020B0604030504040204" pitchFamily="34" charset="0"/>
            </a:endParaRPr>
          </a:p>
          <a:p>
            <a:r>
              <a:rPr lang="en-US" altLang="en-US" sz="1900">
                <a:latin typeface="Verdana" panose="020B0604030504040204" pitchFamily="34" charset="0"/>
                <a:ea typeface="Verdana" panose="020B0604030504040204" pitchFamily="34" charset="0"/>
                <a:cs typeface="Verdana" panose="020B0604030504040204" pitchFamily="34" charset="0"/>
              </a:rPr>
              <a:t>Through TEFAP, USDA purchases high-quality foods, and makes those foods available to state distributing agencies</a:t>
            </a:r>
          </a:p>
          <a:p>
            <a:pPr marL="0" indent="0">
              <a:buNone/>
            </a:pPr>
            <a:endParaRPr lang="en-US" altLang="en-US" sz="1900">
              <a:latin typeface="Verdana" panose="020B0604030504040204" pitchFamily="34" charset="0"/>
              <a:ea typeface="Verdana" panose="020B0604030504040204" pitchFamily="34" charset="0"/>
              <a:cs typeface="Verdana" panose="020B0604030504040204" pitchFamily="34" charset="0"/>
            </a:endParaRPr>
          </a:p>
          <a:p>
            <a:r>
              <a:rPr lang="en-US" altLang="en-US" sz="1900">
                <a:latin typeface="Verdana" panose="020B0604030504040204" pitchFamily="34" charset="0"/>
                <a:ea typeface="Verdana" panose="020B0604030504040204" pitchFamily="34" charset="0"/>
                <a:cs typeface="Verdana" panose="020B0604030504040204" pitchFamily="34" charset="0"/>
              </a:rPr>
              <a:t>Virginia Department of Agriculture and Consumer Services (VDACS) is the state agency in Virginia that administers TEFAP</a:t>
            </a:r>
          </a:p>
          <a:p>
            <a:pPr marL="0" indent="0">
              <a:buNone/>
            </a:pPr>
            <a:endParaRPr lang="en-US" altLang="en-US" sz="1900">
              <a:latin typeface="Verdana" panose="020B0604030504040204" pitchFamily="34" charset="0"/>
              <a:ea typeface="Verdana" panose="020B0604030504040204" pitchFamily="34" charset="0"/>
              <a:cs typeface="Verdana" panose="020B0604030504040204" pitchFamily="34" charset="0"/>
            </a:endParaRPr>
          </a:p>
          <a:p>
            <a:r>
              <a:rPr lang="en-US" altLang="en-US" sz="1900">
                <a:latin typeface="Verdana" panose="020B0604030504040204" pitchFamily="34" charset="0"/>
                <a:ea typeface="Verdana" panose="020B0604030504040204" pitchFamily="34" charset="0"/>
                <a:cs typeface="Verdana" panose="020B0604030504040204" pitchFamily="34" charset="0"/>
              </a:rPr>
              <a:t>Amount of food received in VA is based on numbers of unemployed and people with incomes below poverty level </a:t>
            </a:r>
          </a:p>
          <a:p>
            <a:endParaRPr lang="en-US" altLang="en-US" sz="200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C5BA0E-9E9F-EFC7-970B-D16F25B88DA0}"/>
              </a:ext>
            </a:extLst>
          </p:cNvPr>
          <p:cNvSpPr>
            <a:spLocks noGrp="1"/>
          </p:cNvSpPr>
          <p:nvPr>
            <p:ph idx="1"/>
          </p:nvPr>
        </p:nvSpPr>
        <p:spPr>
          <a:xfrm>
            <a:off x="457200" y="1143001"/>
            <a:ext cx="8229600" cy="5181600"/>
          </a:xfrm>
        </p:spPr>
        <p:txBody>
          <a:bodyPr/>
          <a:lstStyle/>
          <a:p>
            <a:r>
              <a:rPr lang="en-US" sz="2400">
                <a:latin typeface="Verdana" panose="020B0604030504040204" pitchFamily="34" charset="0"/>
                <a:ea typeface="Verdana" panose="020B0604030504040204" pitchFamily="34" charset="0"/>
              </a:rPr>
              <a:t>States provide food to agencies, like Food Banks, who in turn distribute the food to local organizations, such as food pantries, that directly serve the public</a:t>
            </a:r>
          </a:p>
          <a:p>
            <a:pPr marL="0" indent="0">
              <a:buNone/>
            </a:pPr>
            <a:endParaRPr lang="en-US" sz="2400">
              <a:latin typeface="Verdana" panose="020B0604030504040204" pitchFamily="34" charset="0"/>
              <a:ea typeface="Verdana" panose="020B0604030504040204" pitchFamily="34" charset="0"/>
            </a:endParaRPr>
          </a:p>
          <a:p>
            <a:r>
              <a:rPr lang="en-US" altLang="en-US" sz="2400">
                <a:latin typeface="Verdana" panose="020B0604030504040204" pitchFamily="34" charset="0"/>
                <a:ea typeface="Verdana" panose="020B0604030504040204" pitchFamily="34" charset="0"/>
                <a:cs typeface="Verdana" panose="020B0604030504040204" pitchFamily="34" charset="0"/>
              </a:rPr>
              <a:t>Those pantries are referred to as EFOs or </a:t>
            </a:r>
            <a:r>
              <a:rPr lang="en-US" altLang="en-US" sz="2400" b="1">
                <a:latin typeface="Verdana" panose="020B0604030504040204" pitchFamily="34" charset="0"/>
                <a:ea typeface="Verdana" panose="020B0604030504040204" pitchFamily="34" charset="0"/>
                <a:cs typeface="Verdana" panose="020B0604030504040204" pitchFamily="34" charset="0"/>
              </a:rPr>
              <a:t>Emergency Feeding Organizations</a:t>
            </a:r>
          </a:p>
          <a:p>
            <a:pPr marL="0" indent="0">
              <a:buNone/>
            </a:pPr>
            <a:endParaRPr lang="en-US" altLang="en-US" sz="2400">
              <a:latin typeface="Verdana" panose="020B0604030504040204" pitchFamily="34" charset="0"/>
              <a:ea typeface="Verdana" panose="020B0604030504040204" pitchFamily="34" charset="0"/>
              <a:cs typeface="Verdana" panose="020B0604030504040204" pitchFamily="34" charset="0"/>
            </a:endParaRPr>
          </a:p>
          <a:p>
            <a:r>
              <a:rPr lang="en-US" altLang="en-US" sz="2400">
                <a:latin typeface="Verdana" panose="020B0604030504040204" pitchFamily="34" charset="0"/>
                <a:ea typeface="Verdana" panose="020B0604030504040204" pitchFamily="34" charset="0"/>
                <a:cs typeface="Verdana" panose="020B0604030504040204" pitchFamily="34" charset="0"/>
              </a:rPr>
              <a:t>Food Banks are responsible for training and monitoring the EFOs</a:t>
            </a:r>
          </a:p>
          <a:p>
            <a:endParaRPr lang="en-US" sz="18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8891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 Responsibilities as an EFO</a:t>
            </a:r>
          </a:p>
        </p:txBody>
      </p:sp>
      <p:sp>
        <p:nvSpPr>
          <p:cNvPr id="11267" name="Content Placeholder 2"/>
          <p:cNvSpPr>
            <a:spLocks noGrp="1"/>
          </p:cNvSpPr>
          <p:nvPr>
            <p:ph idx="1"/>
          </p:nvPr>
        </p:nvSpPr>
        <p:spPr>
          <a:xfrm>
            <a:off x="457200" y="2209800"/>
            <a:ext cx="8229600" cy="4419600"/>
          </a:xfrm>
        </p:spPr>
        <p:txBody>
          <a:bodyPr/>
          <a:lstStyle/>
          <a:p>
            <a:r>
              <a:rPr lang="en-US" altLang="en-US" sz="2000" dirty="0">
                <a:latin typeface="Verdana" panose="020B0604030504040204" pitchFamily="34" charset="0"/>
                <a:ea typeface="Verdana" panose="020B0604030504040204" pitchFamily="34" charset="0"/>
                <a:cs typeface="Verdana" panose="020B0604030504040204" pitchFamily="34" charset="0"/>
              </a:rPr>
              <a:t>Read, sign, &amp; comply with VDACS and BRAFB Agreements</a:t>
            </a:r>
          </a:p>
          <a:p>
            <a:r>
              <a:rPr lang="en-US" altLang="en-US" sz="2000" dirty="0">
                <a:latin typeface="Verdana" panose="020B0604030504040204" pitchFamily="34" charset="0"/>
                <a:ea typeface="Verdana" panose="020B0604030504040204" pitchFamily="34" charset="0"/>
                <a:cs typeface="Verdana" panose="020B0604030504040204" pitchFamily="34" charset="0"/>
              </a:rPr>
              <a:t>Store &amp; distribute food safely in accordance with guidelines</a:t>
            </a:r>
          </a:p>
          <a:p>
            <a:r>
              <a:rPr lang="en-US" altLang="en-US" sz="2000" dirty="0">
                <a:latin typeface="Verdana" panose="020B0604030504040204" pitchFamily="34" charset="0"/>
                <a:ea typeface="Verdana" panose="020B0604030504040204" pitchFamily="34" charset="0"/>
                <a:cs typeface="Verdana" panose="020B0604030504040204" pitchFamily="34" charset="0"/>
              </a:rPr>
              <a:t>Determine Eligibility; gather information for Link2Feed or the Self Declaration of Income Forms without requiring proof from the applicant</a:t>
            </a:r>
          </a:p>
          <a:p>
            <a:r>
              <a:rPr lang="en-US" altLang="en-US" sz="2000" dirty="0">
                <a:latin typeface="Verdana" panose="020B0604030504040204" pitchFamily="34" charset="0"/>
                <a:ea typeface="Verdana" panose="020B0604030504040204" pitchFamily="34" charset="0"/>
                <a:cs typeface="Verdana" panose="020B0604030504040204" pitchFamily="34" charset="0"/>
              </a:rPr>
              <a:t>Conduct distributions at least monthly</a:t>
            </a:r>
          </a:p>
          <a:p>
            <a:r>
              <a:rPr lang="en-US" altLang="en-US" sz="2000" dirty="0">
                <a:latin typeface="Verdana" panose="020B0604030504040204" pitchFamily="34" charset="0"/>
                <a:ea typeface="Verdana" panose="020B0604030504040204" pitchFamily="34" charset="0"/>
                <a:cs typeface="Verdana" panose="020B0604030504040204" pitchFamily="34" charset="0"/>
              </a:rPr>
              <a:t>Conduct monthly inventory of USDA product and submit by the 5th of the following month</a:t>
            </a:r>
          </a:p>
          <a:p>
            <a:r>
              <a:rPr lang="en-US" altLang="en-US" sz="2000" dirty="0">
                <a:latin typeface="Verdana" panose="020B0604030504040204" pitchFamily="34" charset="0"/>
                <a:ea typeface="Verdana" panose="020B0604030504040204" pitchFamily="34" charset="0"/>
                <a:cs typeface="Verdana" panose="020B0604030504040204" pitchFamily="34" charset="0"/>
              </a:rPr>
              <a:t>Submit reports as required by food bank </a:t>
            </a:r>
          </a:p>
          <a:p>
            <a:r>
              <a:rPr lang="en-US" altLang="en-US" sz="2000" dirty="0">
                <a:latin typeface="Verdana" panose="020B0604030504040204" pitchFamily="34" charset="0"/>
                <a:ea typeface="Verdana" panose="020B0604030504040204" pitchFamily="34" charset="0"/>
                <a:cs typeface="Verdana" panose="020B0604030504040204" pitchFamily="34" charset="0"/>
              </a:rPr>
              <a:t>Make corrective action to any instructions from BRAFB, VDACS, or USDA</a:t>
            </a:r>
          </a:p>
          <a:p>
            <a:r>
              <a:rPr lang="en-US" altLang="en-US" sz="2000" dirty="0">
                <a:latin typeface="Verdana" panose="020B0604030504040204" pitchFamily="34" charset="0"/>
                <a:ea typeface="Verdana" panose="020B0604030504040204" pitchFamily="34" charset="0"/>
                <a:cs typeface="Verdana" panose="020B0604030504040204" pitchFamily="34" charset="0"/>
              </a:rPr>
              <a:t>Maintain copies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4AEE-C29D-4AE0-A368-974C00BEDF09}"/>
              </a:ext>
            </a:extLst>
          </p:cNvPr>
          <p:cNvSpPr>
            <a:spLocks noGrp="1"/>
          </p:cNvSpPr>
          <p:nvPr>
            <p:ph type="ctrTitle"/>
          </p:nvPr>
        </p:nvSpPr>
        <p:spPr/>
        <p:txBody>
          <a:bodyPr/>
          <a:lstStyle/>
          <a:p>
            <a:pPr algn="ctr">
              <a:defRPr/>
            </a:pPr>
            <a:r>
              <a:rPr lang="en-US"/>
              <a:t>Information for EFO’s</a:t>
            </a:r>
          </a:p>
        </p:txBody>
      </p:sp>
      <p:sp>
        <p:nvSpPr>
          <p:cNvPr id="3" name="Subtitle 2">
            <a:extLst>
              <a:ext uri="{FF2B5EF4-FFF2-40B4-BE49-F238E27FC236}">
                <a16:creationId xmlns:a16="http://schemas.microsoft.com/office/drawing/2014/main" id="{30B31F6E-F589-684C-B118-09B3F847526A}"/>
              </a:ext>
            </a:extLst>
          </p:cNvPr>
          <p:cNvSpPr>
            <a:spLocks noGrp="1"/>
          </p:cNvSpPr>
          <p:nvPr>
            <p:ph type="subTitle" idx="1"/>
          </p:nvPr>
        </p:nvSpPr>
        <p:spPr>
          <a:xfrm>
            <a:off x="533400" y="3657600"/>
            <a:ext cx="7854696" cy="1323535"/>
          </a:xfrm>
        </p:spPr>
        <p:txBody>
          <a:bodyPr/>
          <a:lstStyle/>
          <a:p>
            <a:pPr algn="ctr"/>
            <a:r>
              <a:rPr lang="en-US" sz="4800">
                <a:solidFill>
                  <a:srgbClr val="FF0000"/>
                </a:solidFill>
              </a:rPr>
              <a:t>What You Need to Know</a:t>
            </a:r>
          </a:p>
        </p:txBody>
      </p:sp>
    </p:spTree>
    <p:extLst>
      <p:ext uri="{BB962C8B-B14F-4D97-AF65-F5344CB8AC3E}">
        <p14:creationId xmlns:p14="http://schemas.microsoft.com/office/powerpoint/2010/main" val="3091440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533400"/>
            <a:ext cx="8001000" cy="914400"/>
          </a:xfrm>
        </p:spPr>
        <p:txBody>
          <a:bodyPr/>
          <a:lstStyle/>
          <a:p>
            <a:pPr algn="ctr"/>
            <a:r>
              <a:rPr lang="en-US" altLang="en-US" sz="4000"/>
              <a:t>Damaged/Unsalvageable USDA Foo</a:t>
            </a:r>
            <a:r>
              <a:rPr lang="en-US" altLang="en-US" sz="3600"/>
              <a:t>d</a:t>
            </a:r>
          </a:p>
        </p:txBody>
      </p:sp>
      <p:sp>
        <p:nvSpPr>
          <p:cNvPr id="27651" name="Content Placeholder 2"/>
          <p:cNvSpPr>
            <a:spLocks noGrp="1"/>
          </p:cNvSpPr>
          <p:nvPr>
            <p:ph idx="1"/>
          </p:nvPr>
        </p:nvSpPr>
        <p:spPr>
          <a:xfrm>
            <a:off x="457200" y="1905000"/>
            <a:ext cx="8229600" cy="4419600"/>
          </a:xfrm>
        </p:spPr>
        <p:txBody>
          <a:bodyPr/>
          <a:lstStyle/>
          <a:p>
            <a:pPr lvl="1"/>
            <a:r>
              <a:rPr lang="en-US" altLang="en-US" sz="2200"/>
              <a:t>If an EFO has damaged/unsalvageable USDA food, contact your PEM </a:t>
            </a:r>
            <a:r>
              <a:rPr lang="en-US" altLang="en-US" sz="2200" b="1"/>
              <a:t>immediately. </a:t>
            </a:r>
            <a:r>
              <a:rPr lang="en-US" altLang="en-US" sz="2200"/>
              <a:t>They will notify VDACS and get approval for destruction. </a:t>
            </a:r>
          </a:p>
          <a:p>
            <a:pPr lvl="1"/>
            <a:r>
              <a:rPr lang="en-US" altLang="en-US" b="1"/>
              <a:t>DO NOT REMOVE/DESTROY/DISPOSE OF USDA food until told to do so!</a:t>
            </a:r>
          </a:p>
          <a:p>
            <a:pPr lvl="1"/>
            <a:r>
              <a:rPr lang="en-US" altLang="en-US" sz="2200"/>
              <a:t>Document in writing what happened to the food and take pictures. Send documentation to your PEM.</a:t>
            </a:r>
          </a:p>
          <a:p>
            <a:pPr lvl="1"/>
            <a:r>
              <a:rPr lang="en-US" altLang="en-US" sz="2200"/>
              <a:t>Once given approval to destroy, remove all labels, place in trash receptacle, take pictures of food in trash and send to PEM.</a:t>
            </a:r>
          </a:p>
          <a:p>
            <a:pPr lvl="1"/>
            <a:r>
              <a:rPr lang="en-US" altLang="en-US" sz="2200"/>
              <a:t>All damaged USDA food needs to be reported on monthly USDA report. </a:t>
            </a:r>
            <a:endParaRPr lang="en-US" altLang="en-US" sz="2400"/>
          </a:p>
          <a:p>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90669-01EE-9160-6738-BEA80FC3BB91}"/>
              </a:ext>
            </a:extLst>
          </p:cNvPr>
          <p:cNvSpPr>
            <a:spLocks noGrp="1"/>
          </p:cNvSpPr>
          <p:nvPr>
            <p:ph type="title"/>
          </p:nvPr>
        </p:nvSpPr>
        <p:spPr/>
        <p:txBody>
          <a:bodyPr/>
          <a:lstStyle/>
          <a:p>
            <a:pPr algn="ctr"/>
            <a:r>
              <a:rPr lang="en-US"/>
              <a:t>Moving USDA Food</a:t>
            </a:r>
          </a:p>
        </p:txBody>
      </p:sp>
      <p:sp>
        <p:nvSpPr>
          <p:cNvPr id="3" name="Content Placeholder 2">
            <a:extLst>
              <a:ext uri="{FF2B5EF4-FFF2-40B4-BE49-F238E27FC236}">
                <a16:creationId xmlns:a16="http://schemas.microsoft.com/office/drawing/2014/main" id="{FEC58C31-FC86-2447-3D81-434B4478B9F9}"/>
              </a:ext>
            </a:extLst>
          </p:cNvPr>
          <p:cNvSpPr>
            <a:spLocks noGrp="1"/>
          </p:cNvSpPr>
          <p:nvPr>
            <p:ph idx="1"/>
          </p:nvPr>
        </p:nvSpPr>
        <p:spPr/>
        <p:txBody>
          <a:bodyPr/>
          <a:lstStyle/>
          <a:p>
            <a:r>
              <a:rPr lang="en-US" sz="2800" b="1"/>
              <a:t>Prior</a:t>
            </a:r>
            <a:r>
              <a:rPr lang="en-US" sz="2800"/>
              <a:t> to USDA food being moved to a new location (new pantry  site, new storage facility, etc.), the EFO must notify the PEM. </a:t>
            </a:r>
          </a:p>
          <a:p>
            <a:endParaRPr lang="en-US" sz="2800"/>
          </a:p>
          <a:p>
            <a:r>
              <a:rPr lang="en-US" sz="2800"/>
              <a:t>The PEM will arrange for VDACS to conduct a monitoring visit at the new location for approval of the site. </a:t>
            </a:r>
          </a:p>
        </p:txBody>
      </p:sp>
    </p:spTree>
    <p:extLst>
      <p:ext uri="{BB962C8B-B14F-4D97-AF65-F5344CB8AC3E}">
        <p14:creationId xmlns:p14="http://schemas.microsoft.com/office/powerpoint/2010/main" val="18726433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TotalTime>
  <Words>1700</Words>
  <Application>Microsoft Office PowerPoint</Application>
  <PresentationFormat>On-screen Show (4:3)</PresentationFormat>
  <Paragraphs>246</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Constantia</vt:lpstr>
      <vt:lpstr>Times New Roman</vt:lpstr>
      <vt:lpstr>Verdana</vt:lpstr>
      <vt:lpstr>Wingdings</vt:lpstr>
      <vt:lpstr>Wingdings 2</vt:lpstr>
      <vt:lpstr>Flow</vt:lpstr>
      <vt:lpstr>TEFAP Training For EFO’s June 2024</vt:lpstr>
      <vt:lpstr>Meeting Agenda</vt:lpstr>
      <vt:lpstr>TEFAP</vt:lpstr>
      <vt:lpstr>PowerPoint Presentation</vt:lpstr>
      <vt:lpstr>PowerPoint Presentation</vt:lpstr>
      <vt:lpstr> Responsibilities as an EFO</vt:lpstr>
      <vt:lpstr>Information for EFO’s</vt:lpstr>
      <vt:lpstr>Damaged/Unsalvageable USDA Food</vt:lpstr>
      <vt:lpstr>Moving USDA Food</vt:lpstr>
      <vt:lpstr>                Demonstrations With USDA Food</vt:lpstr>
      <vt:lpstr>Distribution Guidance</vt:lpstr>
      <vt:lpstr>Recordkeeping and Reporting</vt:lpstr>
      <vt:lpstr>TEFAP Eligibility</vt:lpstr>
      <vt:lpstr>Household Eligibility</vt:lpstr>
      <vt:lpstr>Household Eligibility</vt:lpstr>
      <vt:lpstr>Categorical Eligibility</vt:lpstr>
      <vt:lpstr>Income Eligibility</vt:lpstr>
      <vt:lpstr>TEFAP Household Income Guidelines 2024* 250 % of the 2024 poverty guidelines used to determine TEFAP eligibility in Virginia</vt:lpstr>
      <vt:lpstr>Civil Rights </vt:lpstr>
      <vt:lpstr>Primary Responsibility </vt:lpstr>
      <vt:lpstr>Non-Discrimination Statement</vt:lpstr>
      <vt:lpstr>Required Displays At Distribution Sites (Must be displayed where guests can see and access the displays)</vt:lpstr>
      <vt:lpstr>Religious Activities</vt:lpstr>
      <vt:lpstr>Civil Rights Training</vt:lpstr>
      <vt:lpstr>Handling Civil Rights Complaints</vt:lpstr>
      <vt:lpstr>Food Safety</vt:lpstr>
      <vt:lpstr>Food Safety Requirements  </vt:lpstr>
      <vt:lpstr>Food Safety Requirements (cont’d)</vt:lpstr>
      <vt:lpstr>Additional Food Safety Requirements</vt:lpstr>
      <vt:lpstr>Questions?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TEFAP Training For Food Banks</dc:title>
  <dc:creator>mmonroe</dc:creator>
  <cp:lastModifiedBy>Karen Hicks</cp:lastModifiedBy>
  <cp:revision>1</cp:revision>
  <cp:lastPrinted>2018-05-29T19:01:34Z</cp:lastPrinted>
  <dcterms:created xsi:type="dcterms:W3CDTF">2008-08-18T18:09:31Z</dcterms:created>
  <dcterms:modified xsi:type="dcterms:W3CDTF">2024-09-24T20:01:05Z</dcterms:modified>
</cp:coreProperties>
</file>